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handoutMasterIdLst>
    <p:handoutMasterId r:id="rId76"/>
  </p:handoutMasterIdLst>
  <p:sldIdLst>
    <p:sldId id="256" r:id="rId2"/>
    <p:sldId id="362" r:id="rId3"/>
    <p:sldId id="363" r:id="rId4"/>
    <p:sldId id="366" r:id="rId5"/>
    <p:sldId id="367" r:id="rId6"/>
    <p:sldId id="368" r:id="rId7"/>
    <p:sldId id="369" r:id="rId8"/>
    <p:sldId id="370" r:id="rId9"/>
    <p:sldId id="364" r:id="rId10"/>
    <p:sldId id="371" r:id="rId11"/>
    <p:sldId id="372" r:id="rId12"/>
    <p:sldId id="373" r:id="rId13"/>
    <p:sldId id="421" r:id="rId14"/>
    <p:sldId id="423" r:id="rId15"/>
    <p:sldId id="374" r:id="rId16"/>
    <p:sldId id="329" r:id="rId17"/>
    <p:sldId id="331" r:id="rId18"/>
    <p:sldId id="375" r:id="rId19"/>
    <p:sldId id="376" r:id="rId20"/>
    <p:sldId id="377" r:id="rId21"/>
    <p:sldId id="378" r:id="rId22"/>
    <p:sldId id="379" r:id="rId23"/>
    <p:sldId id="380" r:id="rId24"/>
    <p:sldId id="381" r:id="rId25"/>
    <p:sldId id="361" r:id="rId26"/>
    <p:sldId id="382" r:id="rId27"/>
    <p:sldId id="383" r:id="rId28"/>
    <p:sldId id="386" r:id="rId29"/>
    <p:sldId id="387" r:id="rId30"/>
    <p:sldId id="422" r:id="rId31"/>
    <p:sldId id="388"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35" r:id="rId45"/>
    <p:sldId id="404" r:id="rId46"/>
    <p:sldId id="405" r:id="rId47"/>
    <p:sldId id="406" r:id="rId48"/>
    <p:sldId id="407" r:id="rId49"/>
    <p:sldId id="409" r:id="rId50"/>
    <p:sldId id="410" r:id="rId51"/>
    <p:sldId id="411" r:id="rId52"/>
    <p:sldId id="412" r:id="rId53"/>
    <p:sldId id="414" r:id="rId54"/>
    <p:sldId id="413" r:id="rId55"/>
    <p:sldId id="415" r:id="rId56"/>
    <p:sldId id="416" r:id="rId57"/>
    <p:sldId id="417" r:id="rId58"/>
    <p:sldId id="418" r:id="rId59"/>
    <p:sldId id="419" r:id="rId60"/>
    <p:sldId id="352" r:id="rId61"/>
    <p:sldId id="333" r:id="rId62"/>
    <p:sldId id="434" r:id="rId63"/>
    <p:sldId id="426" r:id="rId64"/>
    <p:sldId id="427" r:id="rId65"/>
    <p:sldId id="428" r:id="rId66"/>
    <p:sldId id="429" r:id="rId67"/>
    <p:sldId id="430" r:id="rId68"/>
    <p:sldId id="431" r:id="rId69"/>
    <p:sldId id="432" r:id="rId70"/>
    <p:sldId id="433" r:id="rId71"/>
    <p:sldId id="424" r:id="rId72"/>
    <p:sldId id="425" r:id="rId73"/>
    <p:sldId id="304" r:id="rId7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D9"/>
    <a:srgbClr val="525252"/>
    <a:srgbClr val="515151"/>
    <a:srgbClr val="ACC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85035" autoAdjust="0"/>
  </p:normalViewPr>
  <p:slideViewPr>
    <p:cSldViewPr>
      <p:cViewPr varScale="1">
        <p:scale>
          <a:sx n="100" d="100"/>
          <a:sy n="100" d="100"/>
        </p:scale>
        <p:origin x="1638" y="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93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EC693-C277-43A6-BC65-E7C8C1CC1023}" type="doc">
      <dgm:prSet loTypeId="urn:microsoft.com/office/officeart/2005/8/layout/venn1#1" loCatId="relationship" qsTypeId="urn:microsoft.com/office/officeart/2005/8/quickstyle/simple1" qsCatId="simple" csTypeId="urn:microsoft.com/office/officeart/2005/8/colors/accent5_2" csCatId="accent5" phldr="1"/>
      <dgm:spPr/>
      <dgm:t>
        <a:bodyPr/>
        <a:lstStyle/>
        <a:p>
          <a:endParaRPr lang="en-IN"/>
        </a:p>
      </dgm:t>
    </dgm:pt>
    <dgm:pt modelId="{FC984375-FCB0-44E8-9FA5-9E672BFDF8AA}">
      <dgm:prSet custT="1"/>
      <dgm:spPr/>
      <dgm:t>
        <a:bodyPr/>
        <a:lstStyle/>
        <a:p>
          <a:r>
            <a:rPr lang="en-IN" sz="2400" b="1" dirty="0" smtClean="0">
              <a:solidFill>
                <a:srgbClr val="FF0000"/>
              </a:solidFill>
              <a:latin typeface="Calisto MT" panose="02040603050505030304" pitchFamily="18" charset="0"/>
            </a:rPr>
            <a:t>Service Voters </a:t>
          </a:r>
        </a:p>
        <a:p>
          <a:r>
            <a:rPr lang="en-IN" sz="2400" dirty="0" smtClean="0">
              <a:solidFill>
                <a:srgbClr val="FF0000"/>
              </a:solidFill>
              <a:latin typeface="Calisto MT" panose="02040603050505030304" pitchFamily="18" charset="0"/>
            </a:rPr>
            <a:t>(including Spouse)</a:t>
          </a:r>
        </a:p>
        <a:p>
          <a:r>
            <a:rPr lang="en-IN" sz="2400" i="1" dirty="0" smtClean="0">
              <a:solidFill>
                <a:srgbClr val="7030A0"/>
              </a:solidFill>
              <a:latin typeface="Calisto MT" panose="02040603050505030304" pitchFamily="18" charset="0"/>
            </a:rPr>
            <a:t>except those who opted for proxy voting</a:t>
          </a:r>
          <a:endParaRPr lang="en-IN" sz="2400" i="1" dirty="0">
            <a:solidFill>
              <a:srgbClr val="7030A0"/>
            </a:solidFill>
            <a:latin typeface="Calisto MT" panose="02040603050505030304" pitchFamily="18" charset="0"/>
          </a:endParaRPr>
        </a:p>
      </dgm:t>
    </dgm:pt>
    <dgm:pt modelId="{94F1D325-254D-405E-B760-EDE22E7289B8}" type="parTrans" cxnId="{0CD4607B-AC55-4E8F-9722-DD248B5CD398}">
      <dgm:prSet/>
      <dgm:spPr/>
      <dgm:t>
        <a:bodyPr/>
        <a:lstStyle/>
        <a:p>
          <a:endParaRPr lang="en-IN"/>
        </a:p>
      </dgm:t>
    </dgm:pt>
    <dgm:pt modelId="{9FDADB89-0CEE-4A02-A3C3-806CFE66F150}" type="sibTrans" cxnId="{0CD4607B-AC55-4E8F-9722-DD248B5CD398}">
      <dgm:prSet/>
      <dgm:spPr/>
      <dgm:t>
        <a:bodyPr/>
        <a:lstStyle/>
        <a:p>
          <a:endParaRPr lang="en-IN"/>
        </a:p>
      </dgm:t>
    </dgm:pt>
    <dgm:pt modelId="{E89B9450-B201-4899-A161-F1693EFCD602}">
      <dgm:prSet custT="1"/>
      <dgm:spPr/>
      <dgm:t>
        <a:bodyPr/>
        <a:lstStyle/>
        <a:p>
          <a:r>
            <a:rPr lang="en-IN" sz="2400" b="1" dirty="0">
              <a:solidFill>
                <a:srgbClr val="FF0000"/>
              </a:solidFill>
              <a:latin typeface="Calisto MT" panose="02040603050505030304" pitchFamily="18" charset="0"/>
            </a:rPr>
            <a:t>Notified Voters</a:t>
          </a:r>
        </a:p>
        <a:p>
          <a:r>
            <a:rPr lang="en-IN" sz="2400" dirty="0">
              <a:latin typeface="Calisto MT" panose="02040603050505030304" pitchFamily="18" charset="0"/>
            </a:rPr>
            <a:t>AVSC, AVPD, AVCO+AVES</a:t>
          </a:r>
        </a:p>
      </dgm:t>
    </dgm:pt>
    <dgm:pt modelId="{48331174-B46D-49A3-8C69-577D583892F7}" type="parTrans" cxnId="{AD7CE112-A740-4090-9EAD-0B4E1C781691}">
      <dgm:prSet/>
      <dgm:spPr/>
      <dgm:t>
        <a:bodyPr/>
        <a:lstStyle/>
        <a:p>
          <a:endParaRPr lang="en-IN"/>
        </a:p>
      </dgm:t>
    </dgm:pt>
    <dgm:pt modelId="{EFAC0569-D5D3-4AB6-AC3C-EBB1AC2A2ED8}" type="sibTrans" cxnId="{AD7CE112-A740-4090-9EAD-0B4E1C781691}">
      <dgm:prSet/>
      <dgm:spPr/>
      <dgm:t>
        <a:bodyPr/>
        <a:lstStyle/>
        <a:p>
          <a:endParaRPr lang="en-IN"/>
        </a:p>
      </dgm:t>
    </dgm:pt>
    <dgm:pt modelId="{46C4FAE7-D2F0-4496-97BB-38450EEEE7AE}">
      <dgm:prSet custT="1"/>
      <dgm:spPr/>
      <dgm:t>
        <a:bodyPr/>
        <a:lstStyle/>
        <a:p>
          <a:r>
            <a:rPr lang="en-IN" sz="2400" b="1" dirty="0">
              <a:solidFill>
                <a:srgbClr val="FF0000"/>
              </a:solidFill>
              <a:latin typeface="Calisto MT" panose="02040603050505030304" pitchFamily="18" charset="0"/>
            </a:rPr>
            <a:t>Voters on Election Duty</a:t>
          </a:r>
        </a:p>
      </dgm:t>
    </dgm:pt>
    <dgm:pt modelId="{4513BCF5-DE0E-4F8C-9669-AF7467FCD159}" type="parTrans" cxnId="{C6764D27-F835-4A45-B468-2C2EC15C2FEB}">
      <dgm:prSet/>
      <dgm:spPr/>
      <dgm:t>
        <a:bodyPr/>
        <a:lstStyle/>
        <a:p>
          <a:endParaRPr lang="en-IN"/>
        </a:p>
      </dgm:t>
    </dgm:pt>
    <dgm:pt modelId="{CEA411A6-A8AB-48C9-A50D-EC2418940B74}" type="sibTrans" cxnId="{C6764D27-F835-4A45-B468-2C2EC15C2FEB}">
      <dgm:prSet/>
      <dgm:spPr/>
      <dgm:t>
        <a:bodyPr/>
        <a:lstStyle/>
        <a:p>
          <a:endParaRPr lang="en-IN"/>
        </a:p>
      </dgm:t>
    </dgm:pt>
    <dgm:pt modelId="{9D725118-1B3D-4480-A5F9-36A7725F8E3E}">
      <dgm:prSet custT="1"/>
      <dgm:spPr/>
      <dgm:t>
        <a:bodyPr/>
        <a:lstStyle/>
        <a:p>
          <a:r>
            <a:rPr lang="en-IN" sz="2400" b="1" dirty="0" smtClean="0">
              <a:solidFill>
                <a:srgbClr val="FF0000"/>
              </a:solidFill>
              <a:latin typeface="Calisto MT" panose="02040603050505030304" pitchFamily="18" charset="0"/>
            </a:rPr>
            <a:t>Special Voters</a:t>
          </a:r>
        </a:p>
        <a:p>
          <a:r>
            <a:rPr lang="en-IN" sz="2400" dirty="0" smtClean="0">
              <a:solidFill>
                <a:srgbClr val="FF0000"/>
              </a:solidFill>
              <a:latin typeface="Calisto MT" panose="02040603050505030304" pitchFamily="18" charset="0"/>
            </a:rPr>
            <a:t>  (including Spouse)</a:t>
          </a:r>
        </a:p>
        <a:p>
          <a:r>
            <a:rPr lang="en-IN" sz="2400" i="1" dirty="0" smtClean="0">
              <a:solidFill>
                <a:srgbClr val="7030A0"/>
              </a:solidFill>
              <a:latin typeface="Calisto MT" panose="02040603050505030304" pitchFamily="18" charset="0"/>
            </a:rPr>
            <a:t>who are holding declared offices</a:t>
          </a:r>
          <a:endParaRPr lang="en-IN" sz="2400" i="1" dirty="0">
            <a:solidFill>
              <a:srgbClr val="7030A0"/>
            </a:solidFill>
            <a:latin typeface="Calisto MT" panose="02040603050505030304" pitchFamily="18" charset="0"/>
          </a:endParaRPr>
        </a:p>
      </dgm:t>
    </dgm:pt>
    <dgm:pt modelId="{5FBFC87A-C17D-46AD-976A-953EDEFB6F13}" type="parTrans" cxnId="{3D79A65D-8F9A-4ABD-B23D-B2F75A5C04F3}">
      <dgm:prSet/>
      <dgm:spPr/>
      <dgm:t>
        <a:bodyPr/>
        <a:lstStyle/>
        <a:p>
          <a:endParaRPr lang="en-IN"/>
        </a:p>
      </dgm:t>
    </dgm:pt>
    <dgm:pt modelId="{B1D4473E-1F51-4CB9-8311-51DCAA19641A}" type="sibTrans" cxnId="{3D79A65D-8F9A-4ABD-B23D-B2F75A5C04F3}">
      <dgm:prSet/>
      <dgm:spPr/>
      <dgm:t>
        <a:bodyPr/>
        <a:lstStyle/>
        <a:p>
          <a:endParaRPr lang="en-IN"/>
        </a:p>
      </dgm:t>
    </dgm:pt>
    <dgm:pt modelId="{028AD44B-3E5D-4231-9DE8-0ED93F85952B}">
      <dgm:prSet/>
      <dgm:spPr/>
      <dgm:t>
        <a:bodyPr/>
        <a:lstStyle/>
        <a:p>
          <a:endParaRPr lang="en-US" dirty="0"/>
        </a:p>
      </dgm:t>
    </dgm:pt>
    <dgm:pt modelId="{E2AD0D56-2A90-4CE5-8EA5-61F9E53951FD}" type="parTrans" cxnId="{A31F5A70-D863-4413-8DBB-05FB8CF7D35A}">
      <dgm:prSet/>
      <dgm:spPr/>
      <dgm:t>
        <a:bodyPr/>
        <a:lstStyle/>
        <a:p>
          <a:endParaRPr lang="en-IN"/>
        </a:p>
      </dgm:t>
    </dgm:pt>
    <dgm:pt modelId="{92C87090-1579-4F70-936C-B0C87FBDD027}" type="sibTrans" cxnId="{A31F5A70-D863-4413-8DBB-05FB8CF7D35A}">
      <dgm:prSet/>
      <dgm:spPr/>
      <dgm:t>
        <a:bodyPr/>
        <a:lstStyle/>
        <a:p>
          <a:endParaRPr lang="en-IN"/>
        </a:p>
      </dgm:t>
    </dgm:pt>
    <dgm:pt modelId="{9A0A3477-C9B0-44D9-82C3-682A4E769CAC}">
      <dgm:prSet/>
      <dgm:spPr/>
      <dgm:t>
        <a:bodyPr/>
        <a:lstStyle/>
        <a:p>
          <a:endParaRPr lang="en-US" dirty="0"/>
        </a:p>
      </dgm:t>
    </dgm:pt>
    <dgm:pt modelId="{E70BC7AD-0A4F-4E31-B891-0876E72BAF6F}" type="parTrans" cxnId="{453B207D-91DF-487D-ADCA-4DC2E30187F4}">
      <dgm:prSet/>
      <dgm:spPr/>
      <dgm:t>
        <a:bodyPr/>
        <a:lstStyle/>
        <a:p>
          <a:endParaRPr lang="en-IN"/>
        </a:p>
      </dgm:t>
    </dgm:pt>
    <dgm:pt modelId="{07D05DE3-FBD0-4E91-971D-988AA73AD862}" type="sibTrans" cxnId="{453B207D-91DF-487D-ADCA-4DC2E30187F4}">
      <dgm:prSet/>
      <dgm:spPr/>
      <dgm:t>
        <a:bodyPr/>
        <a:lstStyle/>
        <a:p>
          <a:endParaRPr lang="en-IN"/>
        </a:p>
      </dgm:t>
    </dgm:pt>
    <dgm:pt modelId="{E39AB832-1C94-4FA7-9843-A22FC3020802}">
      <dgm:prSet/>
      <dgm:spPr/>
      <dgm:t>
        <a:bodyPr/>
        <a:lstStyle/>
        <a:p>
          <a:endParaRPr lang="en-US" dirty="0"/>
        </a:p>
      </dgm:t>
    </dgm:pt>
    <dgm:pt modelId="{69564F22-0CEB-438C-A47C-1199F2363975}" type="parTrans" cxnId="{929E6F40-A83E-4A7A-8353-C0108AA20BD7}">
      <dgm:prSet/>
      <dgm:spPr/>
      <dgm:t>
        <a:bodyPr/>
        <a:lstStyle/>
        <a:p>
          <a:endParaRPr lang="en-IN"/>
        </a:p>
      </dgm:t>
    </dgm:pt>
    <dgm:pt modelId="{6D3A3322-AE4E-4EA1-B79D-F37A5FA0D6FA}" type="sibTrans" cxnId="{929E6F40-A83E-4A7A-8353-C0108AA20BD7}">
      <dgm:prSet/>
      <dgm:spPr/>
      <dgm:t>
        <a:bodyPr/>
        <a:lstStyle/>
        <a:p>
          <a:endParaRPr lang="en-IN"/>
        </a:p>
      </dgm:t>
    </dgm:pt>
    <dgm:pt modelId="{8A42BCAB-C3F6-4852-8E8E-913606B1A11A}">
      <dgm:prSet/>
      <dgm:spPr/>
      <dgm:t>
        <a:bodyPr/>
        <a:lstStyle/>
        <a:p>
          <a:endParaRPr lang="en-US" dirty="0"/>
        </a:p>
      </dgm:t>
    </dgm:pt>
    <dgm:pt modelId="{840EAC1F-FD87-467E-A637-A6A80F43DA65}" type="parTrans" cxnId="{E9F330E5-8FEE-45B2-98BA-1987E22F042B}">
      <dgm:prSet/>
      <dgm:spPr/>
      <dgm:t>
        <a:bodyPr/>
        <a:lstStyle/>
        <a:p>
          <a:endParaRPr lang="en-IN"/>
        </a:p>
      </dgm:t>
    </dgm:pt>
    <dgm:pt modelId="{EAC64EB8-D452-4A07-856C-B2B95C273454}" type="sibTrans" cxnId="{E9F330E5-8FEE-45B2-98BA-1987E22F042B}">
      <dgm:prSet/>
      <dgm:spPr/>
      <dgm:t>
        <a:bodyPr/>
        <a:lstStyle/>
        <a:p>
          <a:endParaRPr lang="en-IN"/>
        </a:p>
      </dgm:t>
    </dgm:pt>
    <dgm:pt modelId="{056CEBE3-CC6E-4823-A2EE-F968D5BAAF78}">
      <dgm:prSet custT="1"/>
      <dgm:spPr/>
      <dgm:t>
        <a:bodyPr/>
        <a:lstStyle/>
        <a:p>
          <a:r>
            <a:rPr lang="en-IN" sz="2400" b="1" dirty="0">
              <a:solidFill>
                <a:srgbClr val="FF0000"/>
              </a:solidFill>
              <a:latin typeface="Calisto MT" panose="02040603050505030304" pitchFamily="18" charset="0"/>
            </a:rPr>
            <a:t>Preventive </a:t>
          </a:r>
          <a:r>
            <a:rPr lang="en-IN" sz="2400" b="1" dirty="0" smtClean="0">
              <a:solidFill>
                <a:srgbClr val="FF0000"/>
              </a:solidFill>
              <a:latin typeface="Calisto MT" panose="02040603050505030304" pitchFamily="18" charset="0"/>
            </a:rPr>
            <a:t>Detention</a:t>
          </a:r>
          <a:endParaRPr lang="en-IN" sz="2400" b="1" dirty="0">
            <a:solidFill>
              <a:srgbClr val="FF0000"/>
            </a:solidFill>
            <a:latin typeface="Calisto MT" panose="02040603050505030304" pitchFamily="18" charset="0"/>
          </a:endParaRPr>
        </a:p>
        <a:p>
          <a:r>
            <a:rPr lang="en-IN" sz="2400" b="0" dirty="0">
              <a:latin typeface="Calisto MT" panose="02040603050505030304" pitchFamily="18" charset="0"/>
            </a:rPr>
            <a:t>Voters under preventive Detention</a:t>
          </a:r>
        </a:p>
      </dgm:t>
    </dgm:pt>
    <dgm:pt modelId="{C6A220D8-3390-446B-97A7-03219D1E7F80}" type="sibTrans" cxnId="{BF47829A-A406-4ACB-8E69-6E76CA50DB01}">
      <dgm:prSet/>
      <dgm:spPr/>
      <dgm:t>
        <a:bodyPr/>
        <a:lstStyle/>
        <a:p>
          <a:endParaRPr lang="en-IN"/>
        </a:p>
      </dgm:t>
    </dgm:pt>
    <dgm:pt modelId="{3EA86B06-9B45-4860-A0DA-D05834C883AE}" type="parTrans" cxnId="{BF47829A-A406-4ACB-8E69-6E76CA50DB01}">
      <dgm:prSet/>
      <dgm:spPr/>
      <dgm:t>
        <a:bodyPr/>
        <a:lstStyle/>
        <a:p>
          <a:endParaRPr lang="en-IN"/>
        </a:p>
      </dgm:t>
    </dgm:pt>
    <dgm:pt modelId="{2755F794-4D4E-4EA9-8482-0D560F089838}">
      <dgm:prSet/>
      <dgm:spPr/>
      <dgm:t>
        <a:bodyPr/>
        <a:lstStyle/>
        <a:p>
          <a:endParaRPr lang="en-IN" dirty="0"/>
        </a:p>
      </dgm:t>
    </dgm:pt>
    <dgm:pt modelId="{F5C783A4-167D-4AF2-B740-87BC0778E3CC}" type="sibTrans" cxnId="{FDE9EA40-EACB-423F-B2E4-FC03BE133F78}">
      <dgm:prSet/>
      <dgm:spPr/>
      <dgm:t>
        <a:bodyPr/>
        <a:lstStyle/>
        <a:p>
          <a:endParaRPr lang="en-IN"/>
        </a:p>
      </dgm:t>
    </dgm:pt>
    <dgm:pt modelId="{CB4696F4-6738-4355-B8A3-1BDB071D4583}" type="parTrans" cxnId="{FDE9EA40-EACB-423F-B2E4-FC03BE133F78}">
      <dgm:prSet/>
      <dgm:spPr/>
      <dgm:t>
        <a:bodyPr/>
        <a:lstStyle/>
        <a:p>
          <a:endParaRPr lang="en-IN"/>
        </a:p>
      </dgm:t>
    </dgm:pt>
    <dgm:pt modelId="{7DA99F83-A139-4427-AEB8-5DE61F643681}">
      <dgm:prSet/>
      <dgm:spPr/>
      <dgm:t>
        <a:bodyPr/>
        <a:lstStyle/>
        <a:p>
          <a:endParaRPr lang="en-IN" i="1" dirty="0">
            <a:latin typeface="Calisto MT" panose="02040603050505030304" pitchFamily="18" charset="0"/>
          </a:endParaRPr>
        </a:p>
      </dgm:t>
    </dgm:pt>
    <dgm:pt modelId="{59A68D11-9871-4576-96D3-196F686A8E64}" type="sibTrans" cxnId="{E7430AAA-C30E-423F-AFC7-B81C8780F20F}">
      <dgm:prSet/>
      <dgm:spPr/>
      <dgm:t>
        <a:bodyPr/>
        <a:lstStyle/>
        <a:p>
          <a:endParaRPr lang="en-IN"/>
        </a:p>
      </dgm:t>
    </dgm:pt>
    <dgm:pt modelId="{A5389933-FBB0-4082-829E-9ACEEAAAF71A}" type="parTrans" cxnId="{E7430AAA-C30E-423F-AFC7-B81C8780F20F}">
      <dgm:prSet/>
      <dgm:spPr/>
      <dgm:t>
        <a:bodyPr/>
        <a:lstStyle/>
        <a:p>
          <a:endParaRPr lang="en-IN"/>
        </a:p>
      </dgm:t>
    </dgm:pt>
    <dgm:pt modelId="{F2EED7A1-E300-4539-8412-D28B90CDB2E2}">
      <dgm:prSet/>
      <dgm:spPr/>
      <dgm:t>
        <a:bodyPr/>
        <a:lstStyle/>
        <a:p>
          <a:endParaRPr lang="en-IN"/>
        </a:p>
      </dgm:t>
    </dgm:pt>
    <dgm:pt modelId="{91847CA4-B2FE-403D-9E91-4077AFC4B528}" type="parTrans" cxnId="{6A75862D-A8C0-4784-A8E5-40AC9E02D3FF}">
      <dgm:prSet/>
      <dgm:spPr/>
      <dgm:t>
        <a:bodyPr/>
        <a:lstStyle/>
        <a:p>
          <a:endParaRPr lang="en-US"/>
        </a:p>
      </dgm:t>
    </dgm:pt>
    <dgm:pt modelId="{F0680C7B-5A93-4E35-9FF8-0A2E8CD459BE}" type="sibTrans" cxnId="{6A75862D-A8C0-4784-A8E5-40AC9E02D3FF}">
      <dgm:prSet/>
      <dgm:spPr/>
      <dgm:t>
        <a:bodyPr/>
        <a:lstStyle/>
        <a:p>
          <a:endParaRPr lang="en-US"/>
        </a:p>
      </dgm:t>
    </dgm:pt>
    <dgm:pt modelId="{9D360D2D-8E4A-4A4D-B22D-46D2AE21C057}" type="pres">
      <dgm:prSet presAssocID="{82DEC693-C277-43A6-BC65-E7C8C1CC1023}" presName="compositeShape" presStyleCnt="0">
        <dgm:presLayoutVars>
          <dgm:chMax val="7"/>
          <dgm:dir/>
          <dgm:resizeHandles val="exact"/>
        </dgm:presLayoutVars>
      </dgm:prSet>
      <dgm:spPr/>
      <dgm:t>
        <a:bodyPr/>
        <a:lstStyle/>
        <a:p>
          <a:endParaRPr lang="en-IN"/>
        </a:p>
      </dgm:t>
    </dgm:pt>
    <dgm:pt modelId="{F1FDF5AF-1B16-43D2-B296-419F679CE8E0}" type="pres">
      <dgm:prSet presAssocID="{7DA99F83-A139-4427-AEB8-5DE61F643681}" presName="circ1" presStyleLbl="vennNode1" presStyleIdx="0" presStyleCnt="7" custScaleX="143830" custScaleY="135948" custLinFactNeighborX="-35079" custLinFactNeighborY="-2902"/>
      <dgm:spPr/>
      <dgm:t>
        <a:bodyPr/>
        <a:lstStyle/>
        <a:p>
          <a:endParaRPr lang="en-IN"/>
        </a:p>
      </dgm:t>
    </dgm:pt>
    <dgm:pt modelId="{33CE2E96-90C2-4D37-A761-32EB847F148E}" type="pres">
      <dgm:prSet presAssocID="{7DA99F83-A139-4427-AEB8-5DE61F643681}" presName="circ1Tx" presStyleLbl="revTx" presStyleIdx="0" presStyleCnt="0" custScaleX="187399" custScaleY="152223" custLinFactNeighborX="-36427">
        <dgm:presLayoutVars>
          <dgm:chMax val="0"/>
          <dgm:chPref val="0"/>
          <dgm:bulletEnabled val="1"/>
        </dgm:presLayoutVars>
      </dgm:prSet>
      <dgm:spPr/>
      <dgm:t>
        <a:bodyPr/>
        <a:lstStyle/>
        <a:p>
          <a:endParaRPr lang="en-IN"/>
        </a:p>
      </dgm:t>
    </dgm:pt>
    <dgm:pt modelId="{F7048FF8-2A9A-4454-A1EE-E4D2F0CEFA27}" type="pres">
      <dgm:prSet presAssocID="{FC984375-FCB0-44E8-9FA5-9E672BFDF8AA}" presName="circ2" presStyleLbl="vennNode1" presStyleIdx="1" presStyleCnt="7" custScaleX="154389" custScaleY="134517" custLinFactNeighborX="-41756" custLinFactNeighborY="-13728"/>
      <dgm:spPr/>
      <dgm:t>
        <a:bodyPr/>
        <a:lstStyle/>
        <a:p>
          <a:endParaRPr lang="en-IN"/>
        </a:p>
      </dgm:t>
    </dgm:pt>
    <dgm:pt modelId="{43AF541B-8485-40C2-8576-319053F95AB0}" type="pres">
      <dgm:prSet presAssocID="{FC984375-FCB0-44E8-9FA5-9E672BFDF8AA}" presName="circ2Tx" presStyleLbl="revTx" presStyleIdx="0" presStyleCnt="0" custScaleX="152879" custScaleY="152223" custLinFactNeighborX="35090" custLinFactNeighborY="-27290">
        <dgm:presLayoutVars>
          <dgm:chMax val="0"/>
          <dgm:chPref val="0"/>
          <dgm:bulletEnabled val="1"/>
        </dgm:presLayoutVars>
      </dgm:prSet>
      <dgm:spPr/>
      <dgm:t>
        <a:bodyPr/>
        <a:lstStyle/>
        <a:p>
          <a:endParaRPr lang="en-IN"/>
        </a:p>
      </dgm:t>
    </dgm:pt>
    <dgm:pt modelId="{8662120B-CFE7-48B0-B766-1B63198A6B54}" type="pres">
      <dgm:prSet presAssocID="{2755F794-4D4E-4EA9-8482-0D560F089838}" presName="circ3" presStyleLbl="vennNode1" presStyleIdx="2" presStyleCnt="7" custScaleX="139972" custScaleY="139460" custLinFactNeighborX="-41756" custLinFactNeighborY="-13728"/>
      <dgm:spPr/>
      <dgm:t>
        <a:bodyPr/>
        <a:lstStyle/>
        <a:p>
          <a:endParaRPr lang="en-IN"/>
        </a:p>
      </dgm:t>
    </dgm:pt>
    <dgm:pt modelId="{E3244206-1AFE-4973-9105-3AA09A9FD7AC}" type="pres">
      <dgm:prSet presAssocID="{2755F794-4D4E-4EA9-8482-0D560F089838}" presName="circ3Tx" presStyleLbl="revTx" presStyleIdx="0" presStyleCnt="0" custScaleX="187399" custScaleY="152223" custLinFactNeighborX="-39275" custLinFactNeighborY="-19056">
        <dgm:presLayoutVars>
          <dgm:chMax val="0"/>
          <dgm:chPref val="0"/>
          <dgm:bulletEnabled val="1"/>
        </dgm:presLayoutVars>
      </dgm:prSet>
      <dgm:spPr/>
      <dgm:t>
        <a:bodyPr/>
        <a:lstStyle/>
        <a:p>
          <a:endParaRPr lang="en-IN"/>
        </a:p>
      </dgm:t>
    </dgm:pt>
    <dgm:pt modelId="{A7B5CE20-0EE4-49C4-8342-7F1DBA9F4E83}" type="pres">
      <dgm:prSet presAssocID="{056CEBE3-CC6E-4823-A2EE-F968D5BAAF78}" presName="circ4" presStyleLbl="vennNode1" presStyleIdx="3" presStyleCnt="7" custScaleX="154596" custScaleY="114528" custLinFactNeighborX="-30479" custLinFactNeighborY="-20331"/>
      <dgm:spPr/>
      <dgm:t>
        <a:bodyPr/>
        <a:lstStyle/>
        <a:p>
          <a:endParaRPr lang="en-IN"/>
        </a:p>
      </dgm:t>
    </dgm:pt>
    <dgm:pt modelId="{FD283DC3-BB70-4DAA-B464-2A733DCA9E95}" type="pres">
      <dgm:prSet presAssocID="{056CEBE3-CC6E-4823-A2EE-F968D5BAAF78}" presName="circ4Tx" presStyleLbl="revTx" presStyleIdx="0" presStyleCnt="0" custScaleX="173957" custScaleY="152223" custLinFactNeighborX="63033" custLinFactNeighborY="-88678">
        <dgm:presLayoutVars>
          <dgm:chMax val="0"/>
          <dgm:chPref val="0"/>
          <dgm:bulletEnabled val="1"/>
        </dgm:presLayoutVars>
      </dgm:prSet>
      <dgm:spPr/>
      <dgm:t>
        <a:bodyPr/>
        <a:lstStyle/>
        <a:p>
          <a:endParaRPr lang="en-IN"/>
        </a:p>
      </dgm:t>
    </dgm:pt>
    <dgm:pt modelId="{5C2E8008-AC82-4BCC-B250-117730F9AAA1}" type="pres">
      <dgm:prSet presAssocID="{E89B9450-B201-4899-A161-F1693EFCD602}" presName="circ5" presStyleLbl="vennNode1" presStyleIdx="4" presStyleCnt="7" custScaleX="141717" custScaleY="123180" custLinFactNeighborX="-41756" custLinFactNeighborY="-13728"/>
      <dgm:spPr/>
      <dgm:t>
        <a:bodyPr/>
        <a:lstStyle/>
        <a:p>
          <a:endParaRPr lang="en-IN"/>
        </a:p>
      </dgm:t>
    </dgm:pt>
    <dgm:pt modelId="{8EF7E229-E00F-4FF8-8623-F24977667C0C}" type="pres">
      <dgm:prSet presAssocID="{E89B9450-B201-4899-A161-F1693EFCD602}" presName="circ5Tx" presStyleLbl="revTx" presStyleIdx="0" presStyleCnt="0" custScaleX="154766" custScaleY="136574" custLinFactX="-3010" custLinFactNeighborX="-100000" custLinFactNeighborY="-57121">
        <dgm:presLayoutVars>
          <dgm:chMax val="0"/>
          <dgm:chPref val="0"/>
          <dgm:bulletEnabled val="1"/>
        </dgm:presLayoutVars>
      </dgm:prSet>
      <dgm:spPr/>
      <dgm:t>
        <a:bodyPr/>
        <a:lstStyle/>
        <a:p>
          <a:endParaRPr lang="en-IN"/>
        </a:p>
      </dgm:t>
    </dgm:pt>
    <dgm:pt modelId="{DC42E234-267C-4206-95DC-B11F1B4F5DE5}" type="pres">
      <dgm:prSet presAssocID="{46C4FAE7-D2F0-4496-97BB-38450EEEE7AE}" presName="circ6" presStyleLbl="vennNode1" presStyleIdx="5" presStyleCnt="7" custScaleX="163830" custScaleY="122156" custLinFactNeighborX="-41756" custLinFactNeighborY="-13728"/>
      <dgm:spPr/>
      <dgm:t>
        <a:bodyPr/>
        <a:lstStyle/>
        <a:p>
          <a:endParaRPr lang="en-IN"/>
        </a:p>
      </dgm:t>
    </dgm:pt>
    <dgm:pt modelId="{DBD27E11-1B8D-47CB-ADEC-D19690313055}" type="pres">
      <dgm:prSet presAssocID="{46C4FAE7-D2F0-4496-97BB-38450EEEE7AE}" presName="circ6Tx" presStyleLbl="revTx" presStyleIdx="0" presStyleCnt="0" custScaleX="261177" custScaleY="42593" custLinFactX="20784" custLinFactY="48920" custLinFactNeighborX="100000" custLinFactNeighborY="100000">
        <dgm:presLayoutVars>
          <dgm:chMax val="0"/>
          <dgm:chPref val="0"/>
          <dgm:bulletEnabled val="1"/>
        </dgm:presLayoutVars>
      </dgm:prSet>
      <dgm:spPr/>
      <dgm:t>
        <a:bodyPr/>
        <a:lstStyle/>
        <a:p>
          <a:endParaRPr lang="en-IN"/>
        </a:p>
      </dgm:t>
    </dgm:pt>
    <dgm:pt modelId="{23A6F281-5120-4129-830D-724718354C7F}" type="pres">
      <dgm:prSet presAssocID="{9D725118-1B3D-4480-A5F9-36A7725F8E3E}" presName="circ7" presStyleLbl="vennNode1" presStyleIdx="6" presStyleCnt="7" custScaleX="145859" custScaleY="134517" custLinFactNeighborX="-37429" custLinFactNeighborY="-13728"/>
      <dgm:spPr/>
      <dgm:t>
        <a:bodyPr/>
        <a:lstStyle/>
        <a:p>
          <a:endParaRPr lang="en-IN"/>
        </a:p>
      </dgm:t>
    </dgm:pt>
    <dgm:pt modelId="{1237261E-C45A-4868-BCA4-085949DE1A5F}" type="pres">
      <dgm:prSet presAssocID="{9D725118-1B3D-4480-A5F9-36A7725F8E3E}" presName="circ7Tx" presStyleLbl="revTx" presStyleIdx="0" presStyleCnt="0" custScaleX="152157" custScaleY="104352" custLinFactNeighborX="-96947" custLinFactNeighborY="-52947">
        <dgm:presLayoutVars>
          <dgm:chMax val="0"/>
          <dgm:chPref val="0"/>
          <dgm:bulletEnabled val="1"/>
        </dgm:presLayoutVars>
      </dgm:prSet>
      <dgm:spPr/>
      <dgm:t>
        <a:bodyPr/>
        <a:lstStyle/>
        <a:p>
          <a:endParaRPr lang="en-IN"/>
        </a:p>
      </dgm:t>
    </dgm:pt>
  </dgm:ptLst>
  <dgm:cxnLst>
    <dgm:cxn modelId="{DE2B570F-7AFE-4DFE-BB7A-B8E8596BADC6}" type="presOf" srcId="{2755F794-4D4E-4EA9-8482-0D560F089838}" destId="{E3244206-1AFE-4973-9105-3AA09A9FD7AC}" srcOrd="0" destOrd="0" presId="urn:microsoft.com/office/officeart/2005/8/layout/venn1#1"/>
    <dgm:cxn modelId="{453B207D-91DF-487D-ADCA-4DC2E30187F4}" srcId="{82DEC693-C277-43A6-BC65-E7C8C1CC1023}" destId="{9A0A3477-C9B0-44D9-82C3-682A4E769CAC}" srcOrd="8" destOrd="0" parTransId="{E70BC7AD-0A4F-4E31-B891-0876E72BAF6F}" sibTransId="{07D05DE3-FBD0-4E91-971D-988AA73AD862}"/>
    <dgm:cxn modelId="{EB9652F3-2A4A-4431-94B7-D2A6B60F1681}" type="presOf" srcId="{7DA99F83-A139-4427-AEB8-5DE61F643681}" destId="{33CE2E96-90C2-4D37-A761-32EB847F148E}" srcOrd="0" destOrd="0" presId="urn:microsoft.com/office/officeart/2005/8/layout/venn1#1"/>
    <dgm:cxn modelId="{391DF948-F21D-40E6-A801-0E1DECDB3E53}" type="presOf" srcId="{9D725118-1B3D-4480-A5F9-36A7725F8E3E}" destId="{1237261E-C45A-4868-BCA4-085949DE1A5F}" srcOrd="0" destOrd="0" presId="urn:microsoft.com/office/officeart/2005/8/layout/venn1#1"/>
    <dgm:cxn modelId="{FDE9EA40-EACB-423F-B2E4-FC03BE133F78}" srcId="{82DEC693-C277-43A6-BC65-E7C8C1CC1023}" destId="{2755F794-4D4E-4EA9-8482-0D560F089838}" srcOrd="2" destOrd="0" parTransId="{CB4696F4-6738-4355-B8A3-1BDB071D4583}" sibTransId="{F5C783A4-167D-4AF2-B740-87BC0778E3CC}"/>
    <dgm:cxn modelId="{AD7CE112-A740-4090-9EAD-0B4E1C781691}" srcId="{82DEC693-C277-43A6-BC65-E7C8C1CC1023}" destId="{E89B9450-B201-4899-A161-F1693EFCD602}" srcOrd="4" destOrd="0" parTransId="{48331174-B46D-49A3-8C69-577D583892F7}" sibTransId="{EFAC0569-D5D3-4AB6-AC3C-EBB1AC2A2ED8}"/>
    <dgm:cxn modelId="{9F376BCC-A1EE-42AC-9037-FCDFB05F7E73}" type="presOf" srcId="{E89B9450-B201-4899-A161-F1693EFCD602}" destId="{8EF7E229-E00F-4FF8-8623-F24977667C0C}" srcOrd="0" destOrd="0" presId="urn:microsoft.com/office/officeart/2005/8/layout/venn1#1"/>
    <dgm:cxn modelId="{E9F330E5-8FEE-45B2-98BA-1987E22F042B}" srcId="{82DEC693-C277-43A6-BC65-E7C8C1CC1023}" destId="{8A42BCAB-C3F6-4852-8E8E-913606B1A11A}" srcOrd="10" destOrd="0" parTransId="{840EAC1F-FD87-467E-A637-A6A80F43DA65}" sibTransId="{EAC64EB8-D452-4A07-856C-B2B95C273454}"/>
    <dgm:cxn modelId="{3D79A65D-8F9A-4ABD-B23D-B2F75A5C04F3}" srcId="{82DEC693-C277-43A6-BC65-E7C8C1CC1023}" destId="{9D725118-1B3D-4480-A5F9-36A7725F8E3E}" srcOrd="6" destOrd="0" parTransId="{5FBFC87A-C17D-46AD-976A-953EDEFB6F13}" sibTransId="{B1D4473E-1F51-4CB9-8311-51DCAA19641A}"/>
    <dgm:cxn modelId="{C6764D27-F835-4A45-B468-2C2EC15C2FEB}" srcId="{82DEC693-C277-43A6-BC65-E7C8C1CC1023}" destId="{46C4FAE7-D2F0-4496-97BB-38450EEEE7AE}" srcOrd="5" destOrd="0" parTransId="{4513BCF5-DE0E-4F8C-9669-AF7467FCD159}" sibTransId="{CEA411A6-A8AB-48C9-A50D-EC2418940B74}"/>
    <dgm:cxn modelId="{7AF1BE1A-5AC9-4A0D-A923-2E1A5F7F8D6E}" type="presOf" srcId="{056CEBE3-CC6E-4823-A2EE-F968D5BAAF78}" destId="{FD283DC3-BB70-4DAA-B464-2A733DCA9E95}" srcOrd="0" destOrd="0" presId="urn:microsoft.com/office/officeart/2005/8/layout/venn1#1"/>
    <dgm:cxn modelId="{BF47829A-A406-4ACB-8E69-6E76CA50DB01}" srcId="{82DEC693-C277-43A6-BC65-E7C8C1CC1023}" destId="{056CEBE3-CC6E-4823-A2EE-F968D5BAAF78}" srcOrd="3" destOrd="0" parTransId="{3EA86B06-9B45-4860-A0DA-D05834C883AE}" sibTransId="{C6A220D8-3390-446B-97A7-03219D1E7F80}"/>
    <dgm:cxn modelId="{E3F2D0AD-1D50-4BDC-87E3-2E58981BFBA7}" type="presOf" srcId="{82DEC693-C277-43A6-BC65-E7C8C1CC1023}" destId="{9D360D2D-8E4A-4A4D-B22D-46D2AE21C057}" srcOrd="0" destOrd="0" presId="urn:microsoft.com/office/officeart/2005/8/layout/venn1#1"/>
    <dgm:cxn modelId="{2A011B1B-8DB5-47FC-BB46-EDB8D62D49F9}" type="presOf" srcId="{FC984375-FCB0-44E8-9FA5-9E672BFDF8AA}" destId="{43AF541B-8485-40C2-8576-319053F95AB0}" srcOrd="0" destOrd="0" presId="urn:microsoft.com/office/officeart/2005/8/layout/venn1#1"/>
    <dgm:cxn modelId="{E7430AAA-C30E-423F-AFC7-B81C8780F20F}" srcId="{82DEC693-C277-43A6-BC65-E7C8C1CC1023}" destId="{7DA99F83-A139-4427-AEB8-5DE61F643681}" srcOrd="0" destOrd="0" parTransId="{A5389933-FBB0-4082-829E-9ACEEAAAF71A}" sibTransId="{59A68D11-9871-4576-96D3-196F686A8E64}"/>
    <dgm:cxn modelId="{929E6F40-A83E-4A7A-8353-C0108AA20BD7}" srcId="{82DEC693-C277-43A6-BC65-E7C8C1CC1023}" destId="{E39AB832-1C94-4FA7-9843-A22FC3020802}" srcOrd="9" destOrd="0" parTransId="{69564F22-0CEB-438C-A47C-1199F2363975}" sibTransId="{6D3A3322-AE4E-4EA1-B79D-F37A5FA0D6FA}"/>
    <dgm:cxn modelId="{0CD4607B-AC55-4E8F-9722-DD248B5CD398}" srcId="{82DEC693-C277-43A6-BC65-E7C8C1CC1023}" destId="{FC984375-FCB0-44E8-9FA5-9E672BFDF8AA}" srcOrd="1" destOrd="0" parTransId="{94F1D325-254D-405E-B760-EDE22E7289B8}" sibTransId="{9FDADB89-0CEE-4A02-A3C3-806CFE66F150}"/>
    <dgm:cxn modelId="{DCC3CD8E-785E-49D5-8645-DF551FF545C3}" type="presOf" srcId="{46C4FAE7-D2F0-4496-97BB-38450EEEE7AE}" destId="{DBD27E11-1B8D-47CB-ADEC-D19690313055}" srcOrd="0" destOrd="0" presId="urn:microsoft.com/office/officeart/2005/8/layout/venn1#1"/>
    <dgm:cxn modelId="{A31F5A70-D863-4413-8DBB-05FB8CF7D35A}" srcId="{82DEC693-C277-43A6-BC65-E7C8C1CC1023}" destId="{028AD44B-3E5D-4231-9DE8-0ED93F85952B}" srcOrd="7" destOrd="0" parTransId="{E2AD0D56-2A90-4CE5-8EA5-61F9E53951FD}" sibTransId="{92C87090-1579-4F70-936C-B0C87FBDD027}"/>
    <dgm:cxn modelId="{6A75862D-A8C0-4784-A8E5-40AC9E02D3FF}" srcId="{82DEC693-C277-43A6-BC65-E7C8C1CC1023}" destId="{F2EED7A1-E300-4539-8412-D28B90CDB2E2}" srcOrd="11" destOrd="0" parTransId="{91847CA4-B2FE-403D-9E91-4077AFC4B528}" sibTransId="{F0680C7B-5A93-4E35-9FF8-0A2E8CD459BE}"/>
    <dgm:cxn modelId="{CFEE7DAB-B21B-4F29-A609-03CAABACDEA4}" type="presParOf" srcId="{9D360D2D-8E4A-4A4D-B22D-46D2AE21C057}" destId="{F1FDF5AF-1B16-43D2-B296-419F679CE8E0}" srcOrd="0" destOrd="0" presId="urn:microsoft.com/office/officeart/2005/8/layout/venn1#1"/>
    <dgm:cxn modelId="{99C5643F-CADA-4CC5-B99E-8A1926153469}" type="presParOf" srcId="{9D360D2D-8E4A-4A4D-B22D-46D2AE21C057}" destId="{33CE2E96-90C2-4D37-A761-32EB847F148E}" srcOrd="1" destOrd="0" presId="urn:microsoft.com/office/officeart/2005/8/layout/venn1#1"/>
    <dgm:cxn modelId="{488D3759-E21C-4E5B-BC5F-A464FE64D749}" type="presParOf" srcId="{9D360D2D-8E4A-4A4D-B22D-46D2AE21C057}" destId="{F7048FF8-2A9A-4454-A1EE-E4D2F0CEFA27}" srcOrd="2" destOrd="0" presId="urn:microsoft.com/office/officeart/2005/8/layout/venn1#1"/>
    <dgm:cxn modelId="{F4D0968B-A58C-42FB-84F6-B8D8A6F05948}" type="presParOf" srcId="{9D360D2D-8E4A-4A4D-B22D-46D2AE21C057}" destId="{43AF541B-8485-40C2-8576-319053F95AB0}" srcOrd="3" destOrd="0" presId="urn:microsoft.com/office/officeart/2005/8/layout/venn1#1"/>
    <dgm:cxn modelId="{EA24E99B-1A04-43DE-A1A9-44AAD6376841}" type="presParOf" srcId="{9D360D2D-8E4A-4A4D-B22D-46D2AE21C057}" destId="{8662120B-CFE7-48B0-B766-1B63198A6B54}" srcOrd="4" destOrd="0" presId="urn:microsoft.com/office/officeart/2005/8/layout/venn1#1"/>
    <dgm:cxn modelId="{93F5A2A7-968F-4979-89B9-3DA6FA1C7C4C}" type="presParOf" srcId="{9D360D2D-8E4A-4A4D-B22D-46D2AE21C057}" destId="{E3244206-1AFE-4973-9105-3AA09A9FD7AC}" srcOrd="5" destOrd="0" presId="urn:microsoft.com/office/officeart/2005/8/layout/venn1#1"/>
    <dgm:cxn modelId="{47BAC32C-543E-43CD-9832-FB243F782546}" type="presParOf" srcId="{9D360D2D-8E4A-4A4D-B22D-46D2AE21C057}" destId="{A7B5CE20-0EE4-49C4-8342-7F1DBA9F4E83}" srcOrd="6" destOrd="0" presId="urn:microsoft.com/office/officeart/2005/8/layout/venn1#1"/>
    <dgm:cxn modelId="{6377AF91-B90C-4C56-BD0E-B4FAD9BFF950}" type="presParOf" srcId="{9D360D2D-8E4A-4A4D-B22D-46D2AE21C057}" destId="{FD283DC3-BB70-4DAA-B464-2A733DCA9E95}" srcOrd="7" destOrd="0" presId="urn:microsoft.com/office/officeart/2005/8/layout/venn1#1"/>
    <dgm:cxn modelId="{8D89EED3-7C5E-4F33-BA71-A4136E73DF96}" type="presParOf" srcId="{9D360D2D-8E4A-4A4D-B22D-46D2AE21C057}" destId="{5C2E8008-AC82-4BCC-B250-117730F9AAA1}" srcOrd="8" destOrd="0" presId="urn:microsoft.com/office/officeart/2005/8/layout/venn1#1"/>
    <dgm:cxn modelId="{0E918F38-911F-4E6F-87BF-41BA556F4F47}" type="presParOf" srcId="{9D360D2D-8E4A-4A4D-B22D-46D2AE21C057}" destId="{8EF7E229-E00F-4FF8-8623-F24977667C0C}" srcOrd="9" destOrd="0" presId="urn:microsoft.com/office/officeart/2005/8/layout/venn1#1"/>
    <dgm:cxn modelId="{EC016591-6314-43E0-80FF-2AA04EB57108}" type="presParOf" srcId="{9D360D2D-8E4A-4A4D-B22D-46D2AE21C057}" destId="{DC42E234-267C-4206-95DC-B11F1B4F5DE5}" srcOrd="10" destOrd="0" presId="urn:microsoft.com/office/officeart/2005/8/layout/venn1#1"/>
    <dgm:cxn modelId="{30F9B256-561B-4944-9F8D-B880863D6E7F}" type="presParOf" srcId="{9D360D2D-8E4A-4A4D-B22D-46D2AE21C057}" destId="{DBD27E11-1B8D-47CB-ADEC-D19690313055}" srcOrd="11" destOrd="0" presId="urn:microsoft.com/office/officeart/2005/8/layout/venn1#1"/>
    <dgm:cxn modelId="{88E44C30-5770-48EA-BB96-CA87B3FA594E}" type="presParOf" srcId="{9D360D2D-8E4A-4A4D-B22D-46D2AE21C057}" destId="{23A6F281-5120-4129-830D-724718354C7F}" srcOrd="12" destOrd="0" presId="urn:microsoft.com/office/officeart/2005/8/layout/venn1#1"/>
    <dgm:cxn modelId="{CFAE2E33-8E2D-453D-8649-9732052EB3ED}" type="presParOf" srcId="{9D360D2D-8E4A-4A4D-B22D-46D2AE21C057}" destId="{1237261E-C45A-4868-BCA4-085949DE1A5F}" srcOrd="13" destOrd="0" presId="urn:microsoft.com/office/officeart/2005/8/layout/venn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874A71-1803-4D33-A517-EF7171B05625}" type="doc">
      <dgm:prSet loTypeId="urn:microsoft.com/office/officeart/2005/8/layout/vList2" loCatId="list" qsTypeId="urn:microsoft.com/office/officeart/2005/8/quickstyle/simple3" qsCatId="simple" csTypeId="urn:microsoft.com/office/officeart/2005/8/colors/colorful1#6" csCatId="colorful" phldr="1"/>
      <dgm:spPr/>
      <dgm:t>
        <a:bodyPr/>
        <a:lstStyle/>
        <a:p>
          <a:endParaRPr lang="en-IN"/>
        </a:p>
      </dgm:t>
    </dgm:pt>
    <dgm:pt modelId="{2E84C228-C739-448C-BA00-6F58A3804F1D}">
      <dgm:prSet/>
      <dgm:spPr/>
      <dgm:t>
        <a:bodyPr/>
        <a:lstStyle/>
        <a:p>
          <a:pPr rtl="0"/>
          <a:r>
            <a:rPr lang="en-US" dirty="0"/>
            <a:t>The President /Vice President of India.</a:t>
          </a:r>
          <a:endParaRPr lang="en-IN" dirty="0"/>
        </a:p>
      </dgm:t>
    </dgm:pt>
    <dgm:pt modelId="{D7D22CC1-3600-47BE-B9F4-187C6CF3E493}" type="parTrans" cxnId="{B6278857-A26C-4CEA-8E18-7CABEF6A79BE}">
      <dgm:prSet/>
      <dgm:spPr/>
      <dgm:t>
        <a:bodyPr/>
        <a:lstStyle/>
        <a:p>
          <a:endParaRPr lang="en-IN"/>
        </a:p>
      </dgm:t>
    </dgm:pt>
    <dgm:pt modelId="{C4B5084E-E752-4817-A68E-B14652088ECF}" type="sibTrans" cxnId="{B6278857-A26C-4CEA-8E18-7CABEF6A79BE}">
      <dgm:prSet/>
      <dgm:spPr/>
      <dgm:t>
        <a:bodyPr/>
        <a:lstStyle/>
        <a:p>
          <a:endParaRPr lang="en-IN"/>
        </a:p>
      </dgm:t>
    </dgm:pt>
    <dgm:pt modelId="{4DD1BAC0-71F6-487B-B37D-0F4C5487595C}">
      <dgm:prSet/>
      <dgm:spPr/>
      <dgm:t>
        <a:bodyPr/>
        <a:lstStyle/>
        <a:p>
          <a:pPr rtl="0"/>
          <a:r>
            <a:rPr lang="en-US" dirty="0"/>
            <a:t>Governors of State.</a:t>
          </a:r>
          <a:endParaRPr lang="en-IN" dirty="0"/>
        </a:p>
      </dgm:t>
    </dgm:pt>
    <dgm:pt modelId="{CD4044DE-7A01-4A18-9DED-BA02315D5A07}" type="parTrans" cxnId="{FED4F857-038D-4A35-A01A-E74BFBC8E6B8}">
      <dgm:prSet/>
      <dgm:spPr/>
      <dgm:t>
        <a:bodyPr/>
        <a:lstStyle/>
        <a:p>
          <a:endParaRPr lang="en-IN"/>
        </a:p>
      </dgm:t>
    </dgm:pt>
    <dgm:pt modelId="{31F838D1-FF88-411C-97BB-15A1309D184E}" type="sibTrans" cxnId="{FED4F857-038D-4A35-A01A-E74BFBC8E6B8}">
      <dgm:prSet/>
      <dgm:spPr/>
      <dgm:t>
        <a:bodyPr/>
        <a:lstStyle/>
        <a:p>
          <a:endParaRPr lang="en-IN"/>
        </a:p>
      </dgm:t>
    </dgm:pt>
    <dgm:pt modelId="{CD69A1CE-022E-482A-BD52-D4F79F8E89EC}">
      <dgm:prSet/>
      <dgm:spPr/>
      <dgm:t>
        <a:bodyPr/>
        <a:lstStyle/>
        <a:p>
          <a:pPr rtl="0"/>
          <a:r>
            <a:rPr lang="en-US" dirty="0"/>
            <a:t>Cabinet Ministers/</a:t>
          </a:r>
          <a:r>
            <a:rPr lang="en-US" dirty="0" err="1"/>
            <a:t>MoS</a:t>
          </a:r>
          <a:r>
            <a:rPr lang="en-US" dirty="0"/>
            <a:t>/</a:t>
          </a:r>
          <a:r>
            <a:rPr lang="en-US" dirty="0" err="1"/>
            <a:t>Dy</a:t>
          </a:r>
          <a:r>
            <a:rPr lang="en-US" dirty="0"/>
            <a:t> </a:t>
          </a:r>
          <a:r>
            <a:rPr lang="en-US" dirty="0" err="1"/>
            <a:t>MoS</a:t>
          </a:r>
          <a:r>
            <a:rPr lang="en-US" dirty="0"/>
            <a:t>/Parliamentary Secretaries  of the Union/State.</a:t>
          </a:r>
          <a:endParaRPr lang="en-IN" dirty="0"/>
        </a:p>
      </dgm:t>
    </dgm:pt>
    <dgm:pt modelId="{B4545E9B-F922-4331-A326-43C75A7176B8}" type="parTrans" cxnId="{B8205A33-9957-454C-B844-E9690649EA7F}">
      <dgm:prSet/>
      <dgm:spPr/>
      <dgm:t>
        <a:bodyPr/>
        <a:lstStyle/>
        <a:p>
          <a:endParaRPr lang="en-IN"/>
        </a:p>
      </dgm:t>
    </dgm:pt>
    <dgm:pt modelId="{19604587-B348-4AFA-AC28-C3FFA500F725}" type="sibTrans" cxnId="{B8205A33-9957-454C-B844-E9690649EA7F}">
      <dgm:prSet/>
      <dgm:spPr/>
      <dgm:t>
        <a:bodyPr/>
        <a:lstStyle/>
        <a:p>
          <a:endParaRPr lang="en-IN"/>
        </a:p>
      </dgm:t>
    </dgm:pt>
    <dgm:pt modelId="{130DDBDB-C805-4F8E-8B3E-D60E87B0445B}">
      <dgm:prSet/>
      <dgm:spPr/>
      <dgm:t>
        <a:bodyPr/>
        <a:lstStyle/>
        <a:p>
          <a:pPr rtl="0"/>
          <a:r>
            <a:rPr lang="en-US" dirty="0"/>
            <a:t>The Dy. Chairman &amp; Members of NITI </a:t>
          </a:r>
          <a:r>
            <a:rPr lang="en-US" dirty="0" err="1"/>
            <a:t>Ayog</a:t>
          </a:r>
          <a:r>
            <a:rPr lang="en-US" dirty="0"/>
            <a:t>.</a:t>
          </a:r>
        </a:p>
      </dgm:t>
    </dgm:pt>
    <dgm:pt modelId="{781E411C-9466-4F28-ABB6-D0E276F4D0C3}" type="parTrans" cxnId="{1DBF7919-F930-456A-B4C6-7897EAA5F6BB}">
      <dgm:prSet/>
      <dgm:spPr/>
      <dgm:t>
        <a:bodyPr/>
        <a:lstStyle/>
        <a:p>
          <a:endParaRPr lang="en-IN"/>
        </a:p>
      </dgm:t>
    </dgm:pt>
    <dgm:pt modelId="{134EE329-0CC4-4EA5-894C-A630297BA8C5}" type="sibTrans" cxnId="{1DBF7919-F930-456A-B4C6-7897EAA5F6BB}">
      <dgm:prSet/>
      <dgm:spPr/>
      <dgm:t>
        <a:bodyPr/>
        <a:lstStyle/>
        <a:p>
          <a:endParaRPr lang="en-IN"/>
        </a:p>
      </dgm:t>
    </dgm:pt>
    <dgm:pt modelId="{07C7D58F-9CC1-4B08-BBB8-774D31A606A7}">
      <dgm:prSet/>
      <dgm:spPr/>
      <dgm:t>
        <a:bodyPr/>
        <a:lstStyle/>
        <a:p>
          <a:pPr rtl="0"/>
          <a:r>
            <a:rPr lang="en-US" dirty="0"/>
            <a:t>The Speaker/</a:t>
          </a:r>
          <a:r>
            <a:rPr lang="en-US" dirty="0" err="1"/>
            <a:t>Dy</a:t>
          </a:r>
          <a:r>
            <a:rPr lang="en-US" dirty="0"/>
            <a:t> Speaker of the House of people or of any state legislative Assembly.</a:t>
          </a:r>
          <a:endParaRPr lang="en-IN" dirty="0"/>
        </a:p>
      </dgm:t>
    </dgm:pt>
    <dgm:pt modelId="{7E2A9AC6-1021-40DF-8F02-61EC2996A6E5}" type="parTrans" cxnId="{9D5DE317-0D99-4465-8902-49A832022BC7}">
      <dgm:prSet/>
      <dgm:spPr/>
      <dgm:t>
        <a:bodyPr/>
        <a:lstStyle/>
        <a:p>
          <a:endParaRPr lang="en-IN"/>
        </a:p>
      </dgm:t>
    </dgm:pt>
    <dgm:pt modelId="{FDCF2960-2950-4B78-A9FA-FFED988875E2}" type="sibTrans" cxnId="{9D5DE317-0D99-4465-8902-49A832022BC7}">
      <dgm:prSet/>
      <dgm:spPr/>
      <dgm:t>
        <a:bodyPr/>
        <a:lstStyle/>
        <a:p>
          <a:endParaRPr lang="en-IN"/>
        </a:p>
      </dgm:t>
    </dgm:pt>
    <dgm:pt modelId="{39819071-1FA7-4CD8-8F60-0BB77E9774BF}">
      <dgm:prSet/>
      <dgm:spPr/>
      <dgm:t>
        <a:bodyPr/>
        <a:lstStyle/>
        <a:p>
          <a:pPr rtl="0"/>
          <a:r>
            <a:rPr lang="en-US" dirty="0"/>
            <a:t>The Chairman/</a:t>
          </a:r>
          <a:r>
            <a:rPr lang="en-US" dirty="0" err="1"/>
            <a:t>Dy</a:t>
          </a:r>
          <a:r>
            <a:rPr lang="en-US" dirty="0"/>
            <a:t> Chairman of any State legislative Council .</a:t>
          </a:r>
          <a:endParaRPr lang="en-IN" dirty="0"/>
        </a:p>
      </dgm:t>
    </dgm:pt>
    <dgm:pt modelId="{73508E2E-13C0-41B7-B21A-2D0649837DE3}" type="parTrans" cxnId="{BE27C393-0C24-42C3-A6C5-65A44373FB15}">
      <dgm:prSet/>
      <dgm:spPr/>
      <dgm:t>
        <a:bodyPr/>
        <a:lstStyle/>
        <a:p>
          <a:endParaRPr lang="en-IN"/>
        </a:p>
      </dgm:t>
    </dgm:pt>
    <dgm:pt modelId="{A50BE32A-D5DD-4597-8AE3-6B7799DBD2C8}" type="sibTrans" cxnId="{BE27C393-0C24-42C3-A6C5-65A44373FB15}">
      <dgm:prSet/>
      <dgm:spPr/>
      <dgm:t>
        <a:bodyPr/>
        <a:lstStyle/>
        <a:p>
          <a:endParaRPr lang="en-IN"/>
        </a:p>
      </dgm:t>
    </dgm:pt>
    <dgm:pt modelId="{BA204550-A19A-4CEF-BC85-FD189DFD2C61}">
      <dgm:prSet/>
      <dgm:spPr/>
      <dgm:t>
        <a:bodyPr/>
        <a:lstStyle/>
        <a:p>
          <a:pPr rtl="0"/>
          <a:r>
            <a:rPr lang="en-US" dirty="0"/>
            <a:t>Lieutenant Governors  of UTs.</a:t>
          </a:r>
          <a:endParaRPr lang="en-IN" dirty="0"/>
        </a:p>
      </dgm:t>
    </dgm:pt>
    <dgm:pt modelId="{4018D0AD-D985-4DA1-92AA-FBCF1CA01769}" type="parTrans" cxnId="{1516D561-BD01-43BD-B574-A895B187B596}">
      <dgm:prSet/>
      <dgm:spPr/>
      <dgm:t>
        <a:bodyPr/>
        <a:lstStyle/>
        <a:p>
          <a:endParaRPr lang="en-IN"/>
        </a:p>
      </dgm:t>
    </dgm:pt>
    <dgm:pt modelId="{F22B55BA-76F6-4193-85B1-81E100233802}" type="sibTrans" cxnId="{1516D561-BD01-43BD-B574-A895B187B596}">
      <dgm:prSet/>
      <dgm:spPr/>
      <dgm:t>
        <a:bodyPr/>
        <a:lstStyle/>
        <a:p>
          <a:endParaRPr lang="en-IN"/>
        </a:p>
      </dgm:t>
    </dgm:pt>
    <dgm:pt modelId="{B77061C1-2241-4173-BF04-35ADF0CAB59B}" type="pres">
      <dgm:prSet presAssocID="{C6874A71-1803-4D33-A517-EF7171B05625}" presName="linear" presStyleCnt="0">
        <dgm:presLayoutVars>
          <dgm:animLvl val="lvl"/>
          <dgm:resizeHandles val="exact"/>
        </dgm:presLayoutVars>
      </dgm:prSet>
      <dgm:spPr/>
      <dgm:t>
        <a:bodyPr/>
        <a:lstStyle/>
        <a:p>
          <a:endParaRPr lang="en-IN"/>
        </a:p>
      </dgm:t>
    </dgm:pt>
    <dgm:pt modelId="{DFE04F47-9D9C-4E31-B037-FE603456C854}" type="pres">
      <dgm:prSet presAssocID="{2E84C228-C739-448C-BA00-6F58A3804F1D}" presName="parentText" presStyleLbl="node1" presStyleIdx="0" presStyleCnt="7" custLinFactY="1079" custLinFactNeighborX="1923" custLinFactNeighborY="100000">
        <dgm:presLayoutVars>
          <dgm:chMax val="0"/>
          <dgm:bulletEnabled val="1"/>
        </dgm:presLayoutVars>
      </dgm:prSet>
      <dgm:spPr/>
      <dgm:t>
        <a:bodyPr/>
        <a:lstStyle/>
        <a:p>
          <a:endParaRPr lang="en-IN"/>
        </a:p>
      </dgm:t>
    </dgm:pt>
    <dgm:pt modelId="{27F9F1CE-AECC-46BF-AE08-6657840E40BC}" type="pres">
      <dgm:prSet presAssocID="{C4B5084E-E752-4817-A68E-B14652088ECF}" presName="spacer" presStyleCnt="0"/>
      <dgm:spPr/>
      <dgm:t>
        <a:bodyPr/>
        <a:lstStyle/>
        <a:p>
          <a:endParaRPr lang="en-IN"/>
        </a:p>
      </dgm:t>
    </dgm:pt>
    <dgm:pt modelId="{B6AC0C52-E7F5-4922-A626-D15107CE9D9F}" type="pres">
      <dgm:prSet presAssocID="{4DD1BAC0-71F6-487B-B37D-0F4C5487595C}" presName="parentText" presStyleLbl="node1" presStyleIdx="1" presStyleCnt="7" custLinFactY="1079" custLinFactNeighborX="1923" custLinFactNeighborY="100000">
        <dgm:presLayoutVars>
          <dgm:chMax val="0"/>
          <dgm:bulletEnabled val="1"/>
        </dgm:presLayoutVars>
      </dgm:prSet>
      <dgm:spPr/>
      <dgm:t>
        <a:bodyPr/>
        <a:lstStyle/>
        <a:p>
          <a:endParaRPr lang="en-IN"/>
        </a:p>
      </dgm:t>
    </dgm:pt>
    <dgm:pt modelId="{F90121C2-4B01-4BA3-831B-D2AE28004126}" type="pres">
      <dgm:prSet presAssocID="{31F838D1-FF88-411C-97BB-15A1309D184E}" presName="spacer" presStyleCnt="0"/>
      <dgm:spPr/>
      <dgm:t>
        <a:bodyPr/>
        <a:lstStyle/>
        <a:p>
          <a:endParaRPr lang="en-IN"/>
        </a:p>
      </dgm:t>
    </dgm:pt>
    <dgm:pt modelId="{2F3323AC-1433-4F47-959D-D222C6DA1888}" type="pres">
      <dgm:prSet presAssocID="{CD69A1CE-022E-482A-BD52-D4F79F8E89EC}" presName="parentText" presStyleLbl="node1" presStyleIdx="2" presStyleCnt="7" custLinFactY="1079" custLinFactNeighborX="1923" custLinFactNeighborY="100000">
        <dgm:presLayoutVars>
          <dgm:chMax val="0"/>
          <dgm:bulletEnabled val="1"/>
        </dgm:presLayoutVars>
      </dgm:prSet>
      <dgm:spPr/>
      <dgm:t>
        <a:bodyPr/>
        <a:lstStyle/>
        <a:p>
          <a:endParaRPr lang="en-IN"/>
        </a:p>
      </dgm:t>
    </dgm:pt>
    <dgm:pt modelId="{A3CDD4DF-6D9F-42C7-AA4E-21B431FA9B15}" type="pres">
      <dgm:prSet presAssocID="{19604587-B348-4AFA-AC28-C3FFA500F725}" presName="spacer" presStyleCnt="0"/>
      <dgm:spPr/>
      <dgm:t>
        <a:bodyPr/>
        <a:lstStyle/>
        <a:p>
          <a:endParaRPr lang="en-IN"/>
        </a:p>
      </dgm:t>
    </dgm:pt>
    <dgm:pt modelId="{DB768E1F-3D9E-451C-A8F0-59396704ABDB}" type="pres">
      <dgm:prSet presAssocID="{130DDBDB-C805-4F8E-8B3E-D60E87B0445B}" presName="parentText" presStyleLbl="node1" presStyleIdx="3" presStyleCnt="7" custLinFactY="1079" custLinFactNeighborX="1923" custLinFactNeighborY="100000">
        <dgm:presLayoutVars>
          <dgm:chMax val="0"/>
          <dgm:bulletEnabled val="1"/>
        </dgm:presLayoutVars>
      </dgm:prSet>
      <dgm:spPr/>
      <dgm:t>
        <a:bodyPr/>
        <a:lstStyle/>
        <a:p>
          <a:endParaRPr lang="en-IN"/>
        </a:p>
      </dgm:t>
    </dgm:pt>
    <dgm:pt modelId="{2BAF86ED-EA2B-48AA-B8FB-2E81612226E3}" type="pres">
      <dgm:prSet presAssocID="{134EE329-0CC4-4EA5-894C-A630297BA8C5}" presName="spacer" presStyleCnt="0"/>
      <dgm:spPr/>
      <dgm:t>
        <a:bodyPr/>
        <a:lstStyle/>
        <a:p>
          <a:endParaRPr lang="en-IN"/>
        </a:p>
      </dgm:t>
    </dgm:pt>
    <dgm:pt modelId="{3C09BCB4-5729-46F7-9265-9C67380F4DE1}" type="pres">
      <dgm:prSet presAssocID="{07C7D58F-9CC1-4B08-BBB8-774D31A606A7}" presName="parentText" presStyleLbl="node1" presStyleIdx="4" presStyleCnt="7" custLinFactY="1079" custLinFactNeighborX="1923" custLinFactNeighborY="100000">
        <dgm:presLayoutVars>
          <dgm:chMax val="0"/>
          <dgm:bulletEnabled val="1"/>
        </dgm:presLayoutVars>
      </dgm:prSet>
      <dgm:spPr/>
      <dgm:t>
        <a:bodyPr/>
        <a:lstStyle/>
        <a:p>
          <a:endParaRPr lang="en-IN"/>
        </a:p>
      </dgm:t>
    </dgm:pt>
    <dgm:pt modelId="{5F543CAF-C4FE-481C-840C-EE4A49519435}" type="pres">
      <dgm:prSet presAssocID="{FDCF2960-2950-4B78-A9FA-FFED988875E2}" presName="spacer" presStyleCnt="0"/>
      <dgm:spPr/>
      <dgm:t>
        <a:bodyPr/>
        <a:lstStyle/>
        <a:p>
          <a:endParaRPr lang="en-IN"/>
        </a:p>
      </dgm:t>
    </dgm:pt>
    <dgm:pt modelId="{2BBBC917-6ACD-4352-BB38-6BF3E288A857}" type="pres">
      <dgm:prSet presAssocID="{39819071-1FA7-4CD8-8F60-0BB77E9774BF}" presName="parentText" presStyleLbl="node1" presStyleIdx="5" presStyleCnt="7" custLinFactY="1079" custLinFactNeighborX="1923" custLinFactNeighborY="100000">
        <dgm:presLayoutVars>
          <dgm:chMax val="0"/>
          <dgm:bulletEnabled val="1"/>
        </dgm:presLayoutVars>
      </dgm:prSet>
      <dgm:spPr/>
      <dgm:t>
        <a:bodyPr/>
        <a:lstStyle/>
        <a:p>
          <a:endParaRPr lang="en-IN"/>
        </a:p>
      </dgm:t>
    </dgm:pt>
    <dgm:pt modelId="{D58220BD-F943-40F3-9FB3-29B78494BB5D}" type="pres">
      <dgm:prSet presAssocID="{A50BE32A-D5DD-4597-8AE3-6B7799DBD2C8}" presName="spacer" presStyleCnt="0"/>
      <dgm:spPr/>
      <dgm:t>
        <a:bodyPr/>
        <a:lstStyle/>
        <a:p>
          <a:endParaRPr lang="en-IN"/>
        </a:p>
      </dgm:t>
    </dgm:pt>
    <dgm:pt modelId="{4A5D3565-9C67-4530-B3BD-3385C4F9F894}" type="pres">
      <dgm:prSet presAssocID="{BA204550-A19A-4CEF-BC85-FD189DFD2C61}" presName="parentText" presStyleLbl="node1" presStyleIdx="6" presStyleCnt="7" custLinFactY="1079" custLinFactNeighborX="1923" custLinFactNeighborY="100000">
        <dgm:presLayoutVars>
          <dgm:chMax val="0"/>
          <dgm:bulletEnabled val="1"/>
        </dgm:presLayoutVars>
      </dgm:prSet>
      <dgm:spPr/>
      <dgm:t>
        <a:bodyPr/>
        <a:lstStyle/>
        <a:p>
          <a:endParaRPr lang="en-IN"/>
        </a:p>
      </dgm:t>
    </dgm:pt>
  </dgm:ptLst>
  <dgm:cxnLst>
    <dgm:cxn modelId="{93CD2B64-D1E0-40EC-BB7D-4D5A5A2A45ED}" type="presOf" srcId="{CD69A1CE-022E-482A-BD52-D4F79F8E89EC}" destId="{2F3323AC-1433-4F47-959D-D222C6DA1888}" srcOrd="0" destOrd="0" presId="urn:microsoft.com/office/officeart/2005/8/layout/vList2"/>
    <dgm:cxn modelId="{76F5B8CD-8D3B-48C2-A6E3-C702308AB12B}" type="presOf" srcId="{130DDBDB-C805-4F8E-8B3E-D60E87B0445B}" destId="{DB768E1F-3D9E-451C-A8F0-59396704ABDB}" srcOrd="0" destOrd="0" presId="urn:microsoft.com/office/officeart/2005/8/layout/vList2"/>
    <dgm:cxn modelId="{1DBF7919-F930-456A-B4C6-7897EAA5F6BB}" srcId="{C6874A71-1803-4D33-A517-EF7171B05625}" destId="{130DDBDB-C805-4F8E-8B3E-D60E87B0445B}" srcOrd="3" destOrd="0" parTransId="{781E411C-9466-4F28-ABB6-D0E276F4D0C3}" sibTransId="{134EE329-0CC4-4EA5-894C-A630297BA8C5}"/>
    <dgm:cxn modelId="{9D5DE317-0D99-4465-8902-49A832022BC7}" srcId="{C6874A71-1803-4D33-A517-EF7171B05625}" destId="{07C7D58F-9CC1-4B08-BBB8-774D31A606A7}" srcOrd="4" destOrd="0" parTransId="{7E2A9AC6-1021-40DF-8F02-61EC2996A6E5}" sibTransId="{FDCF2960-2950-4B78-A9FA-FFED988875E2}"/>
    <dgm:cxn modelId="{B6278857-A26C-4CEA-8E18-7CABEF6A79BE}" srcId="{C6874A71-1803-4D33-A517-EF7171B05625}" destId="{2E84C228-C739-448C-BA00-6F58A3804F1D}" srcOrd="0" destOrd="0" parTransId="{D7D22CC1-3600-47BE-B9F4-187C6CF3E493}" sibTransId="{C4B5084E-E752-4817-A68E-B14652088ECF}"/>
    <dgm:cxn modelId="{1516D561-BD01-43BD-B574-A895B187B596}" srcId="{C6874A71-1803-4D33-A517-EF7171B05625}" destId="{BA204550-A19A-4CEF-BC85-FD189DFD2C61}" srcOrd="6" destOrd="0" parTransId="{4018D0AD-D985-4DA1-92AA-FBCF1CA01769}" sibTransId="{F22B55BA-76F6-4193-85B1-81E100233802}"/>
    <dgm:cxn modelId="{C20CEF6F-71B8-4234-B67D-98B124645BAF}" type="presOf" srcId="{2E84C228-C739-448C-BA00-6F58A3804F1D}" destId="{DFE04F47-9D9C-4E31-B037-FE603456C854}" srcOrd="0" destOrd="0" presId="urn:microsoft.com/office/officeart/2005/8/layout/vList2"/>
    <dgm:cxn modelId="{D89CE67D-8541-4813-92D5-ADB0B6A960C0}" type="presOf" srcId="{39819071-1FA7-4CD8-8F60-0BB77E9774BF}" destId="{2BBBC917-6ACD-4352-BB38-6BF3E288A857}" srcOrd="0" destOrd="0" presId="urn:microsoft.com/office/officeart/2005/8/layout/vList2"/>
    <dgm:cxn modelId="{BE27C393-0C24-42C3-A6C5-65A44373FB15}" srcId="{C6874A71-1803-4D33-A517-EF7171B05625}" destId="{39819071-1FA7-4CD8-8F60-0BB77E9774BF}" srcOrd="5" destOrd="0" parTransId="{73508E2E-13C0-41B7-B21A-2D0649837DE3}" sibTransId="{A50BE32A-D5DD-4597-8AE3-6B7799DBD2C8}"/>
    <dgm:cxn modelId="{4709C5DF-1FB6-4EC6-A35B-99DCF977704A}" type="presOf" srcId="{BA204550-A19A-4CEF-BC85-FD189DFD2C61}" destId="{4A5D3565-9C67-4530-B3BD-3385C4F9F894}" srcOrd="0" destOrd="0" presId="urn:microsoft.com/office/officeart/2005/8/layout/vList2"/>
    <dgm:cxn modelId="{346A60AA-3C0C-4B35-8D9C-FB7FEC9AC918}" type="presOf" srcId="{07C7D58F-9CC1-4B08-BBB8-774D31A606A7}" destId="{3C09BCB4-5729-46F7-9265-9C67380F4DE1}" srcOrd="0" destOrd="0" presId="urn:microsoft.com/office/officeart/2005/8/layout/vList2"/>
    <dgm:cxn modelId="{B8205A33-9957-454C-B844-E9690649EA7F}" srcId="{C6874A71-1803-4D33-A517-EF7171B05625}" destId="{CD69A1CE-022E-482A-BD52-D4F79F8E89EC}" srcOrd="2" destOrd="0" parTransId="{B4545E9B-F922-4331-A326-43C75A7176B8}" sibTransId="{19604587-B348-4AFA-AC28-C3FFA500F725}"/>
    <dgm:cxn modelId="{FED4F857-038D-4A35-A01A-E74BFBC8E6B8}" srcId="{C6874A71-1803-4D33-A517-EF7171B05625}" destId="{4DD1BAC0-71F6-487B-B37D-0F4C5487595C}" srcOrd="1" destOrd="0" parTransId="{CD4044DE-7A01-4A18-9DED-BA02315D5A07}" sibTransId="{31F838D1-FF88-411C-97BB-15A1309D184E}"/>
    <dgm:cxn modelId="{5BDC4B28-7928-4030-8390-AF5600CBA761}" type="presOf" srcId="{C6874A71-1803-4D33-A517-EF7171B05625}" destId="{B77061C1-2241-4173-BF04-35ADF0CAB59B}" srcOrd="0" destOrd="0" presId="urn:microsoft.com/office/officeart/2005/8/layout/vList2"/>
    <dgm:cxn modelId="{30FFC5E6-F1B2-4816-8582-ADDC46C5B716}" type="presOf" srcId="{4DD1BAC0-71F6-487B-B37D-0F4C5487595C}" destId="{B6AC0C52-E7F5-4922-A626-D15107CE9D9F}" srcOrd="0" destOrd="0" presId="urn:microsoft.com/office/officeart/2005/8/layout/vList2"/>
    <dgm:cxn modelId="{6086618A-7F58-4B5D-8E12-A80192110EF3}" type="presParOf" srcId="{B77061C1-2241-4173-BF04-35ADF0CAB59B}" destId="{DFE04F47-9D9C-4E31-B037-FE603456C854}" srcOrd="0" destOrd="0" presId="urn:microsoft.com/office/officeart/2005/8/layout/vList2"/>
    <dgm:cxn modelId="{036BC625-B428-4F0C-AC9A-61FF583F904D}" type="presParOf" srcId="{B77061C1-2241-4173-BF04-35ADF0CAB59B}" destId="{27F9F1CE-AECC-46BF-AE08-6657840E40BC}" srcOrd="1" destOrd="0" presId="urn:microsoft.com/office/officeart/2005/8/layout/vList2"/>
    <dgm:cxn modelId="{3615FB82-274E-4633-9547-F9DE0C708399}" type="presParOf" srcId="{B77061C1-2241-4173-BF04-35ADF0CAB59B}" destId="{B6AC0C52-E7F5-4922-A626-D15107CE9D9F}" srcOrd="2" destOrd="0" presId="urn:microsoft.com/office/officeart/2005/8/layout/vList2"/>
    <dgm:cxn modelId="{24ED3FB3-9BD8-401E-A671-E7C83CC7AABC}" type="presParOf" srcId="{B77061C1-2241-4173-BF04-35ADF0CAB59B}" destId="{F90121C2-4B01-4BA3-831B-D2AE28004126}" srcOrd="3" destOrd="0" presId="urn:microsoft.com/office/officeart/2005/8/layout/vList2"/>
    <dgm:cxn modelId="{3442B173-AA90-40C3-83C7-4B25BEB95CE2}" type="presParOf" srcId="{B77061C1-2241-4173-BF04-35ADF0CAB59B}" destId="{2F3323AC-1433-4F47-959D-D222C6DA1888}" srcOrd="4" destOrd="0" presId="urn:microsoft.com/office/officeart/2005/8/layout/vList2"/>
    <dgm:cxn modelId="{EAEB8E4F-A3C4-4EB9-BD9D-050C82B153D4}" type="presParOf" srcId="{B77061C1-2241-4173-BF04-35ADF0CAB59B}" destId="{A3CDD4DF-6D9F-42C7-AA4E-21B431FA9B15}" srcOrd="5" destOrd="0" presId="urn:microsoft.com/office/officeart/2005/8/layout/vList2"/>
    <dgm:cxn modelId="{A327C82D-3723-4EA7-BF0A-84E95010976F}" type="presParOf" srcId="{B77061C1-2241-4173-BF04-35ADF0CAB59B}" destId="{DB768E1F-3D9E-451C-A8F0-59396704ABDB}" srcOrd="6" destOrd="0" presId="urn:microsoft.com/office/officeart/2005/8/layout/vList2"/>
    <dgm:cxn modelId="{880DE52D-D318-4217-A735-DB897001991D}" type="presParOf" srcId="{B77061C1-2241-4173-BF04-35ADF0CAB59B}" destId="{2BAF86ED-EA2B-48AA-B8FB-2E81612226E3}" srcOrd="7" destOrd="0" presId="urn:microsoft.com/office/officeart/2005/8/layout/vList2"/>
    <dgm:cxn modelId="{A7E631FA-4B28-4EE8-AD5D-BAF8632BE067}" type="presParOf" srcId="{B77061C1-2241-4173-BF04-35ADF0CAB59B}" destId="{3C09BCB4-5729-46F7-9265-9C67380F4DE1}" srcOrd="8" destOrd="0" presId="urn:microsoft.com/office/officeart/2005/8/layout/vList2"/>
    <dgm:cxn modelId="{394E64A3-705A-4FD9-9B7A-353D42A78353}" type="presParOf" srcId="{B77061C1-2241-4173-BF04-35ADF0CAB59B}" destId="{5F543CAF-C4FE-481C-840C-EE4A49519435}" srcOrd="9" destOrd="0" presId="urn:microsoft.com/office/officeart/2005/8/layout/vList2"/>
    <dgm:cxn modelId="{05D354D8-9732-42A5-B168-15B2B2C60EF9}" type="presParOf" srcId="{B77061C1-2241-4173-BF04-35ADF0CAB59B}" destId="{2BBBC917-6ACD-4352-BB38-6BF3E288A857}" srcOrd="10" destOrd="0" presId="urn:microsoft.com/office/officeart/2005/8/layout/vList2"/>
    <dgm:cxn modelId="{8CEBA6D4-F29D-43DA-9C35-20F8C61602F3}" type="presParOf" srcId="{B77061C1-2241-4173-BF04-35ADF0CAB59B}" destId="{D58220BD-F943-40F3-9FB3-29B78494BB5D}" srcOrd="11" destOrd="0" presId="urn:microsoft.com/office/officeart/2005/8/layout/vList2"/>
    <dgm:cxn modelId="{1C3C5965-009C-4710-9C5A-138EC5FA0A63}" type="presParOf" srcId="{B77061C1-2241-4173-BF04-35ADF0CAB59B}" destId="{4A5D3565-9C67-4530-B3BD-3385C4F9F89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81B09-EC19-4191-A15E-2414B889B16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IN"/>
        </a:p>
      </dgm:t>
    </dgm:pt>
    <dgm:pt modelId="{034655C4-2423-45A6-9BAA-80C19B7B7D79}">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rtl="0"/>
          <a:r>
            <a:rPr lang="en-US" b="1" i="1" dirty="0"/>
            <a:t>(AVSC/AVPD/AVCO + AVES)</a:t>
          </a:r>
          <a:endParaRPr lang="en-IN" dirty="0"/>
        </a:p>
      </dgm:t>
    </dgm:pt>
    <dgm:pt modelId="{462079D0-45D3-4009-9B43-86601EE4E19E}" type="parTrans" cxnId="{D53F1BE6-D5DD-4F70-9A84-1433452D6CCC}">
      <dgm:prSet/>
      <dgm:spPr/>
      <dgm:t>
        <a:bodyPr/>
        <a:lstStyle/>
        <a:p>
          <a:endParaRPr lang="en-IN"/>
        </a:p>
      </dgm:t>
    </dgm:pt>
    <dgm:pt modelId="{28A7F6FD-DFF2-4967-AB46-C086774FD2EA}" type="sibTrans" cxnId="{D53F1BE6-D5DD-4F70-9A84-1433452D6CCC}">
      <dgm:prSet/>
      <dgm:spPr/>
      <dgm:t>
        <a:bodyPr/>
        <a:lstStyle/>
        <a:p>
          <a:endParaRPr lang="en-IN"/>
        </a:p>
      </dgm:t>
    </dgm:pt>
    <dgm:pt modelId="{CBCC348D-5B3B-47C2-926F-86A83C064A4A}">
      <dgm:prSet/>
      <dgm:spPr/>
      <dgm:t>
        <a:bodyPr/>
        <a:lstStyle/>
        <a:p>
          <a:pPr rtl="0"/>
          <a:r>
            <a:rPr lang="en-IN" b="1" dirty="0"/>
            <a:t>AVSC- Electors above the age of 80 years </a:t>
          </a:r>
        </a:p>
      </dgm:t>
    </dgm:pt>
    <dgm:pt modelId="{EE9EF1CA-D241-4871-9A5C-2E131B7EBB5C}" type="parTrans" cxnId="{2213C66B-3E8E-4BEF-B344-BBE27855A8ED}">
      <dgm:prSet/>
      <dgm:spPr/>
      <dgm:t>
        <a:bodyPr/>
        <a:lstStyle/>
        <a:p>
          <a:endParaRPr lang="en-IN"/>
        </a:p>
      </dgm:t>
    </dgm:pt>
    <dgm:pt modelId="{D9284D89-9317-466C-BFDA-FA80B2EB092E}" type="sibTrans" cxnId="{2213C66B-3E8E-4BEF-B344-BBE27855A8ED}">
      <dgm:prSet/>
      <dgm:spPr/>
      <dgm:t>
        <a:bodyPr/>
        <a:lstStyle/>
        <a:p>
          <a:endParaRPr lang="en-IN"/>
        </a:p>
      </dgm:t>
    </dgm:pt>
    <dgm:pt modelId="{E21368F9-DA54-4875-AD4E-7BA45AE3E478}">
      <dgm:prSet/>
      <dgm:spPr/>
      <dgm:t>
        <a:bodyPr/>
        <a:lstStyle/>
        <a:p>
          <a:pPr rtl="0"/>
          <a:r>
            <a:rPr lang="en-IN" b="1" dirty="0"/>
            <a:t>AVPD- Electors who are marked as </a:t>
          </a:r>
          <a:r>
            <a:rPr lang="en-IN" b="1" dirty="0" err="1"/>
            <a:t>PwD</a:t>
          </a:r>
          <a:r>
            <a:rPr lang="en-IN" b="1" dirty="0"/>
            <a:t> </a:t>
          </a:r>
        </a:p>
      </dgm:t>
    </dgm:pt>
    <dgm:pt modelId="{47B0A29B-B66E-41CF-A5DE-0E15496C5E11}" type="parTrans" cxnId="{47E4554E-BCCE-431F-A57E-3325B4252D43}">
      <dgm:prSet/>
      <dgm:spPr/>
      <dgm:t>
        <a:bodyPr/>
        <a:lstStyle/>
        <a:p>
          <a:endParaRPr lang="en-IN"/>
        </a:p>
      </dgm:t>
    </dgm:pt>
    <dgm:pt modelId="{207D5880-C019-4A9A-9928-4E3B0DBEFF27}" type="sibTrans" cxnId="{47E4554E-BCCE-431F-A57E-3325B4252D43}">
      <dgm:prSet/>
      <dgm:spPr/>
      <dgm:t>
        <a:bodyPr/>
        <a:lstStyle/>
        <a:p>
          <a:endParaRPr lang="en-IN"/>
        </a:p>
      </dgm:t>
    </dgm:pt>
    <dgm:pt modelId="{9CBADC78-2047-4837-8C7D-EC53C297BBCA}">
      <dgm:prSet/>
      <dgm:spPr/>
      <dgm:t>
        <a:bodyPr/>
        <a:lstStyle/>
        <a:p>
          <a:pPr rtl="0"/>
          <a:r>
            <a:rPr lang="en-IN" b="1" dirty="0"/>
            <a:t>AVCO- Electors infected with COVID-19 </a:t>
          </a:r>
        </a:p>
      </dgm:t>
    </dgm:pt>
    <dgm:pt modelId="{5CFA2BC4-C9DB-44C9-B89C-899E613C27BF}" type="parTrans" cxnId="{0C2614CA-28E6-4D36-AD2E-2FD6654EF8BF}">
      <dgm:prSet/>
      <dgm:spPr/>
      <dgm:t>
        <a:bodyPr/>
        <a:lstStyle/>
        <a:p>
          <a:endParaRPr lang="en-IN"/>
        </a:p>
      </dgm:t>
    </dgm:pt>
    <dgm:pt modelId="{B4BCC1EA-3618-4DB7-B41A-69354D98C0C6}" type="sibTrans" cxnId="{0C2614CA-28E6-4D36-AD2E-2FD6654EF8BF}">
      <dgm:prSet/>
      <dgm:spPr/>
      <dgm:t>
        <a:bodyPr/>
        <a:lstStyle/>
        <a:p>
          <a:endParaRPr lang="en-IN"/>
        </a:p>
      </dgm:t>
    </dgm:pt>
    <dgm:pt modelId="{926762A7-6D7E-436F-BCD8-81E8C90A77B0}">
      <dgm:prSet/>
      <dgm:spPr/>
      <dgm:t>
        <a:bodyPr/>
        <a:lstStyle/>
        <a:p>
          <a:pPr rtl="0"/>
          <a:endParaRPr lang="en-US" b="1" i="1" dirty="0"/>
        </a:p>
      </dgm:t>
    </dgm:pt>
    <dgm:pt modelId="{E6EC0AC8-6059-4383-9EED-26B224C08132}" type="parTrans" cxnId="{57670163-ADD1-42D1-98C5-4AE90D3E6C91}">
      <dgm:prSet/>
      <dgm:spPr/>
      <dgm:t>
        <a:bodyPr/>
        <a:lstStyle/>
        <a:p>
          <a:endParaRPr lang="en-IN"/>
        </a:p>
      </dgm:t>
    </dgm:pt>
    <dgm:pt modelId="{7B039651-27A1-4D9F-B87D-687F441792FD}" type="sibTrans" cxnId="{57670163-ADD1-42D1-98C5-4AE90D3E6C91}">
      <dgm:prSet/>
      <dgm:spPr/>
      <dgm:t>
        <a:bodyPr/>
        <a:lstStyle/>
        <a:p>
          <a:endParaRPr lang="en-IN"/>
        </a:p>
      </dgm:t>
    </dgm:pt>
    <dgm:pt modelId="{6FB38F44-A776-4557-AE6C-64A916174939}">
      <dgm:prSet/>
      <dgm:spPr/>
      <dgm:t>
        <a:bodyPr/>
        <a:lstStyle/>
        <a:p>
          <a:pPr rtl="0"/>
          <a:r>
            <a:rPr lang="en-IN" b="1" dirty="0"/>
            <a:t>AVES- Electors employed in essential services </a:t>
          </a:r>
          <a:r>
            <a:rPr lang="en-IN" dirty="0"/>
            <a:t>or any other category of electors notified by ECI</a:t>
          </a:r>
          <a:endParaRPr lang="en-IN" b="1" dirty="0"/>
        </a:p>
      </dgm:t>
    </dgm:pt>
    <dgm:pt modelId="{959EFB87-A05B-492F-ADF9-D3B741948628}" type="parTrans" cxnId="{F825AC5E-C81B-48CB-B9FE-30DCB960AA89}">
      <dgm:prSet/>
      <dgm:spPr/>
      <dgm:t>
        <a:bodyPr/>
        <a:lstStyle/>
        <a:p>
          <a:endParaRPr lang="en-IN"/>
        </a:p>
      </dgm:t>
    </dgm:pt>
    <dgm:pt modelId="{34D56E0F-6BA8-4585-BCD6-D3A7C53D395E}" type="sibTrans" cxnId="{F825AC5E-C81B-48CB-B9FE-30DCB960AA89}">
      <dgm:prSet/>
      <dgm:spPr/>
      <dgm:t>
        <a:bodyPr/>
        <a:lstStyle/>
        <a:p>
          <a:endParaRPr lang="en-IN"/>
        </a:p>
      </dgm:t>
    </dgm:pt>
    <dgm:pt modelId="{4FB2A79D-EC09-4E3F-B102-A67BED508104}">
      <dgm:prSet/>
      <dgm:spPr/>
      <dgm:t>
        <a:bodyPr/>
        <a:lstStyle/>
        <a:p>
          <a:pPr rtl="0"/>
          <a:endParaRPr lang="en-IN" b="1" dirty="0"/>
        </a:p>
      </dgm:t>
    </dgm:pt>
    <dgm:pt modelId="{93D8F1BD-8650-4D30-B8D6-8B85B1043E3F}" type="parTrans" cxnId="{F1F39E32-81C1-4C5D-94FF-D609FD50B5F9}">
      <dgm:prSet/>
      <dgm:spPr/>
      <dgm:t>
        <a:bodyPr/>
        <a:lstStyle/>
        <a:p>
          <a:endParaRPr lang="en-IN"/>
        </a:p>
      </dgm:t>
    </dgm:pt>
    <dgm:pt modelId="{D49EB459-188C-4002-9D2D-B25F5B3C8799}" type="sibTrans" cxnId="{F1F39E32-81C1-4C5D-94FF-D609FD50B5F9}">
      <dgm:prSet/>
      <dgm:spPr/>
      <dgm:t>
        <a:bodyPr/>
        <a:lstStyle/>
        <a:p>
          <a:endParaRPr lang="en-IN"/>
        </a:p>
      </dgm:t>
    </dgm:pt>
    <dgm:pt modelId="{49366A18-3F22-436F-B8C9-D5652D121EBA}">
      <dgm:prSet/>
      <dgm:spPr>
        <a:solidFill>
          <a:schemeClr val="accent6">
            <a:lumMod val="75000"/>
          </a:schemeClr>
        </a:solidFill>
      </dgm:spPr>
      <dgm:t>
        <a:bodyPr/>
        <a:lstStyle/>
        <a:p>
          <a:pPr rtl="0"/>
          <a:r>
            <a:rPr lang="en-US" b="0" i="0" u="none" dirty="0" smtClean="0"/>
            <a:t>One ARO </a:t>
          </a:r>
          <a:r>
            <a:rPr lang="en-US" dirty="0" smtClean="0"/>
            <a:t>is assigned to handle all work related to PB voting by Absentee Voters.</a:t>
          </a:r>
          <a:endParaRPr lang="en-IN" dirty="0"/>
        </a:p>
      </dgm:t>
    </dgm:pt>
    <dgm:pt modelId="{8A887283-0C86-40E8-8E5E-E34C83E14551}" type="sibTrans" cxnId="{B10AE609-6A32-4D37-8197-5577383E448D}">
      <dgm:prSet/>
      <dgm:spPr/>
      <dgm:t>
        <a:bodyPr/>
        <a:lstStyle/>
        <a:p>
          <a:endParaRPr lang="en-IN"/>
        </a:p>
      </dgm:t>
    </dgm:pt>
    <dgm:pt modelId="{9750DFB3-8552-4818-BA22-6846859B1985}" type="parTrans" cxnId="{B10AE609-6A32-4D37-8197-5577383E448D}">
      <dgm:prSet/>
      <dgm:spPr/>
      <dgm:t>
        <a:bodyPr/>
        <a:lstStyle/>
        <a:p>
          <a:endParaRPr lang="en-IN"/>
        </a:p>
      </dgm:t>
    </dgm:pt>
    <dgm:pt modelId="{F302D348-1C46-40B0-8A13-7507082E3B1E}">
      <dgm:prSet/>
      <dgm:spPr/>
      <dgm:t>
        <a:bodyPr/>
        <a:lstStyle/>
        <a:p>
          <a:endParaRPr lang="en-US" dirty="0">
            <a:latin typeface="Trebuchet MS"/>
            <a:cs typeface="Trebuchet MS"/>
          </a:endParaRPr>
        </a:p>
      </dgm:t>
    </dgm:pt>
    <dgm:pt modelId="{06352942-6A01-498C-B6CB-B36E994AEEC3}" type="sibTrans" cxnId="{AB6C8B04-CC8F-4C5E-A1B5-4DAB5A992653}">
      <dgm:prSet/>
      <dgm:spPr/>
      <dgm:t>
        <a:bodyPr/>
        <a:lstStyle/>
        <a:p>
          <a:endParaRPr lang="en-IN"/>
        </a:p>
      </dgm:t>
    </dgm:pt>
    <dgm:pt modelId="{86C661F4-4B89-4FE8-9CCB-C3C5B7CDF0EF}" type="parTrans" cxnId="{AB6C8B04-CC8F-4C5E-A1B5-4DAB5A992653}">
      <dgm:prSet/>
      <dgm:spPr/>
      <dgm:t>
        <a:bodyPr/>
        <a:lstStyle/>
        <a:p>
          <a:endParaRPr lang="en-IN"/>
        </a:p>
      </dgm:t>
    </dgm:pt>
    <dgm:pt modelId="{5C4E702D-3652-43B8-B983-9379FDF39179}">
      <dgm:prSet/>
      <dgm:spPr/>
      <dgm:t>
        <a:bodyPr/>
        <a:lstStyle/>
        <a:p>
          <a:endParaRPr lang="en-US" dirty="0">
            <a:latin typeface="Trebuchet MS"/>
            <a:cs typeface="Trebuchet MS"/>
          </a:endParaRPr>
        </a:p>
      </dgm:t>
    </dgm:pt>
    <dgm:pt modelId="{D168A586-EF08-42CF-8DE9-DA295A540738}" type="sibTrans" cxnId="{13C0D86B-AE59-4A07-9746-2FB2F783522E}">
      <dgm:prSet/>
      <dgm:spPr/>
      <dgm:t>
        <a:bodyPr/>
        <a:lstStyle/>
        <a:p>
          <a:endParaRPr lang="en-IN"/>
        </a:p>
      </dgm:t>
    </dgm:pt>
    <dgm:pt modelId="{875152A1-0417-43DC-9521-B52728AB71A5}" type="parTrans" cxnId="{13C0D86B-AE59-4A07-9746-2FB2F783522E}">
      <dgm:prSet/>
      <dgm:spPr/>
      <dgm:t>
        <a:bodyPr/>
        <a:lstStyle/>
        <a:p>
          <a:endParaRPr lang="en-IN"/>
        </a:p>
      </dgm:t>
    </dgm:pt>
    <dgm:pt modelId="{3A28031B-0397-4BBC-B790-63DB018EEDE6}">
      <dgm:prSet/>
      <dgm:spPr/>
      <dgm:t>
        <a:bodyPr/>
        <a:lstStyle/>
        <a:p>
          <a:pPr rtl="0"/>
          <a:endParaRPr lang="en-IN" b="1" dirty="0"/>
        </a:p>
      </dgm:t>
    </dgm:pt>
    <dgm:pt modelId="{85AFFB84-BF56-42CE-9187-FA72AA6041D0}" type="parTrans" cxnId="{8C0DF240-F518-4CEE-8B59-EDC74C1FE95B}">
      <dgm:prSet/>
      <dgm:spPr/>
      <dgm:t>
        <a:bodyPr/>
        <a:lstStyle/>
        <a:p>
          <a:endParaRPr lang="en-IN"/>
        </a:p>
      </dgm:t>
    </dgm:pt>
    <dgm:pt modelId="{7F66098D-CDE9-4288-BB74-A1E021BEF6A1}" type="sibTrans" cxnId="{8C0DF240-F518-4CEE-8B59-EDC74C1FE95B}">
      <dgm:prSet/>
      <dgm:spPr/>
      <dgm:t>
        <a:bodyPr/>
        <a:lstStyle/>
        <a:p>
          <a:endParaRPr lang="en-IN"/>
        </a:p>
      </dgm:t>
    </dgm:pt>
    <dgm:pt modelId="{EE122E9F-4298-45B0-9FB7-5B3268B0D407}">
      <dgm:prSet/>
      <dgm:spPr/>
      <dgm:t>
        <a:bodyPr/>
        <a:lstStyle/>
        <a:p>
          <a:pPr rtl="0"/>
          <a:endParaRPr lang="en-IN" b="1" dirty="0"/>
        </a:p>
      </dgm:t>
    </dgm:pt>
    <dgm:pt modelId="{A839E42B-28B1-4F78-B7AF-6C31BBCF8E6C}" type="parTrans" cxnId="{73A3F815-C85D-4550-9CB7-0251DBCB7305}">
      <dgm:prSet/>
      <dgm:spPr/>
      <dgm:t>
        <a:bodyPr/>
        <a:lstStyle/>
        <a:p>
          <a:endParaRPr lang="en-IN"/>
        </a:p>
      </dgm:t>
    </dgm:pt>
    <dgm:pt modelId="{3082FB37-1CFF-4038-BF0B-7830E1D85894}" type="sibTrans" cxnId="{73A3F815-C85D-4550-9CB7-0251DBCB7305}">
      <dgm:prSet/>
      <dgm:spPr/>
      <dgm:t>
        <a:bodyPr/>
        <a:lstStyle/>
        <a:p>
          <a:endParaRPr lang="en-IN"/>
        </a:p>
      </dgm:t>
    </dgm:pt>
    <dgm:pt modelId="{097DA9DB-B4B6-4471-B094-B3AF67377FA7}" type="pres">
      <dgm:prSet presAssocID="{8EF81B09-EC19-4191-A15E-2414B889B16F}" presName="linear" presStyleCnt="0">
        <dgm:presLayoutVars>
          <dgm:animLvl val="lvl"/>
          <dgm:resizeHandles val="exact"/>
        </dgm:presLayoutVars>
      </dgm:prSet>
      <dgm:spPr/>
      <dgm:t>
        <a:bodyPr/>
        <a:lstStyle/>
        <a:p>
          <a:endParaRPr lang="en-IN"/>
        </a:p>
      </dgm:t>
    </dgm:pt>
    <dgm:pt modelId="{45031D04-7DC8-428A-93AC-1FFAF73D9E5C}" type="pres">
      <dgm:prSet presAssocID="{034655C4-2423-45A6-9BAA-80C19B7B7D79}" presName="parentText" presStyleLbl="node1" presStyleIdx="0" presStyleCnt="2" custLinFactNeighborY="-10566">
        <dgm:presLayoutVars>
          <dgm:chMax val="0"/>
          <dgm:bulletEnabled val="1"/>
        </dgm:presLayoutVars>
      </dgm:prSet>
      <dgm:spPr/>
      <dgm:t>
        <a:bodyPr/>
        <a:lstStyle/>
        <a:p>
          <a:endParaRPr lang="en-IN"/>
        </a:p>
      </dgm:t>
    </dgm:pt>
    <dgm:pt modelId="{245087AF-5677-48EB-88C9-0A6B787D8E63}" type="pres">
      <dgm:prSet presAssocID="{034655C4-2423-45A6-9BAA-80C19B7B7D79}" presName="childText" presStyleLbl="revTx" presStyleIdx="0" presStyleCnt="2" custLinFactNeighborY="1850">
        <dgm:presLayoutVars>
          <dgm:bulletEnabled val="1"/>
        </dgm:presLayoutVars>
      </dgm:prSet>
      <dgm:spPr/>
      <dgm:t>
        <a:bodyPr/>
        <a:lstStyle/>
        <a:p>
          <a:endParaRPr lang="en-IN"/>
        </a:p>
      </dgm:t>
    </dgm:pt>
    <dgm:pt modelId="{946E4001-4FDF-49F9-B790-1A08EB3CBDEA}" type="pres">
      <dgm:prSet presAssocID="{49366A18-3F22-436F-B8C9-D5652D121EBA}" presName="parentText" presStyleLbl="node1" presStyleIdx="1" presStyleCnt="2" custLinFactNeighborY="93804">
        <dgm:presLayoutVars>
          <dgm:chMax val="0"/>
          <dgm:bulletEnabled val="1"/>
        </dgm:presLayoutVars>
      </dgm:prSet>
      <dgm:spPr/>
      <dgm:t>
        <a:bodyPr/>
        <a:lstStyle/>
        <a:p>
          <a:endParaRPr lang="en-IN"/>
        </a:p>
      </dgm:t>
    </dgm:pt>
    <dgm:pt modelId="{8622E513-9AC7-4D2E-8AB8-273EDE55ED39}" type="pres">
      <dgm:prSet presAssocID="{49366A18-3F22-436F-B8C9-D5652D121EBA}" presName="childText" presStyleLbl="revTx" presStyleIdx="1" presStyleCnt="2">
        <dgm:presLayoutVars>
          <dgm:bulletEnabled val="1"/>
        </dgm:presLayoutVars>
      </dgm:prSet>
      <dgm:spPr/>
      <dgm:t>
        <a:bodyPr/>
        <a:lstStyle/>
        <a:p>
          <a:endParaRPr lang="en-IN"/>
        </a:p>
      </dgm:t>
    </dgm:pt>
  </dgm:ptLst>
  <dgm:cxnLst>
    <dgm:cxn modelId="{F530165D-D399-443D-87F4-FCAE405C753F}" type="presOf" srcId="{6FB38F44-A776-4557-AE6C-64A916174939}" destId="{245087AF-5677-48EB-88C9-0A6B787D8E63}" srcOrd="0" destOrd="6" presId="urn:microsoft.com/office/officeart/2005/8/layout/vList2"/>
    <dgm:cxn modelId="{0B938BA6-A953-4D0A-B868-65D2F1F613A7}" type="presOf" srcId="{034655C4-2423-45A6-9BAA-80C19B7B7D79}" destId="{45031D04-7DC8-428A-93AC-1FFAF73D9E5C}" srcOrd="0" destOrd="0" presId="urn:microsoft.com/office/officeart/2005/8/layout/vList2"/>
    <dgm:cxn modelId="{0C2614CA-28E6-4D36-AD2E-2FD6654EF8BF}" srcId="{034655C4-2423-45A6-9BAA-80C19B7B7D79}" destId="{9CBADC78-2047-4837-8C7D-EC53C297BBCA}" srcOrd="2" destOrd="0" parTransId="{5CFA2BC4-C9DB-44C9-B89C-899E613C27BF}" sibTransId="{B4BCC1EA-3618-4DB7-B41A-69354D98C0C6}"/>
    <dgm:cxn modelId="{40852769-8A01-4623-833D-ABC737CF7A59}" type="presOf" srcId="{8EF81B09-EC19-4191-A15E-2414B889B16F}" destId="{097DA9DB-B4B6-4471-B094-B3AF67377FA7}" srcOrd="0" destOrd="0" presId="urn:microsoft.com/office/officeart/2005/8/layout/vList2"/>
    <dgm:cxn modelId="{B6F20625-5417-4F94-AED1-FA17AE0C1D17}" type="presOf" srcId="{F302D348-1C46-40B0-8A13-7507082E3B1E}" destId="{245087AF-5677-48EB-88C9-0A6B787D8E63}" srcOrd="0" destOrd="7" presId="urn:microsoft.com/office/officeart/2005/8/layout/vList2"/>
    <dgm:cxn modelId="{F15A3660-F0D2-40FF-B025-C2A6281EBF9B}" type="presOf" srcId="{CBCC348D-5B3B-47C2-926F-86A83C064A4A}" destId="{245087AF-5677-48EB-88C9-0A6B787D8E63}" srcOrd="0" destOrd="0" presId="urn:microsoft.com/office/officeart/2005/8/layout/vList2"/>
    <dgm:cxn modelId="{A4554788-FDB6-40DC-BF0F-FCBA2F16BE25}" type="presOf" srcId="{926762A7-6D7E-436F-BCD8-81E8C90A77B0}" destId="{8622E513-9AC7-4D2E-8AB8-273EDE55ED39}" srcOrd="0" destOrd="0" presId="urn:microsoft.com/office/officeart/2005/8/layout/vList2"/>
    <dgm:cxn modelId="{7CF7B6FC-9748-4374-B9FF-3E53931F2054}" type="presOf" srcId="{5C4E702D-3652-43B8-B983-9379FDF39179}" destId="{245087AF-5677-48EB-88C9-0A6B787D8E63}" srcOrd="0" destOrd="8" presId="urn:microsoft.com/office/officeart/2005/8/layout/vList2"/>
    <dgm:cxn modelId="{D53F1BE6-D5DD-4F70-9A84-1433452D6CCC}" srcId="{8EF81B09-EC19-4191-A15E-2414B889B16F}" destId="{034655C4-2423-45A6-9BAA-80C19B7B7D79}" srcOrd="0" destOrd="0" parTransId="{462079D0-45D3-4009-9B43-86601EE4E19E}" sibTransId="{28A7F6FD-DFF2-4967-AB46-C086774FD2EA}"/>
    <dgm:cxn modelId="{8C0DF240-F518-4CEE-8B59-EDC74C1FE95B}" srcId="{034655C4-2423-45A6-9BAA-80C19B7B7D79}" destId="{3A28031B-0397-4BBC-B790-63DB018EEDE6}" srcOrd="4" destOrd="0" parTransId="{85AFFB84-BF56-42CE-9187-FA72AA6041D0}" sibTransId="{7F66098D-CDE9-4288-BB74-A1E021BEF6A1}"/>
    <dgm:cxn modelId="{7054BF8E-D6C7-4043-8B82-54CA2CB6A7F7}" type="presOf" srcId="{E21368F9-DA54-4875-AD4E-7BA45AE3E478}" destId="{245087AF-5677-48EB-88C9-0A6B787D8E63}" srcOrd="0" destOrd="1" presId="urn:microsoft.com/office/officeart/2005/8/layout/vList2"/>
    <dgm:cxn modelId="{CA89FD2B-8DBB-4946-A18E-F55C3F8746F7}" type="presOf" srcId="{3A28031B-0397-4BBC-B790-63DB018EEDE6}" destId="{245087AF-5677-48EB-88C9-0A6B787D8E63}" srcOrd="0" destOrd="4" presId="urn:microsoft.com/office/officeart/2005/8/layout/vList2"/>
    <dgm:cxn modelId="{87C5DFF1-F709-4C1E-B812-DEC18981F6E5}" type="presOf" srcId="{EE122E9F-4298-45B0-9FB7-5B3268B0D407}" destId="{245087AF-5677-48EB-88C9-0A6B787D8E63}" srcOrd="0" destOrd="5" presId="urn:microsoft.com/office/officeart/2005/8/layout/vList2"/>
    <dgm:cxn modelId="{8C330832-236D-4212-9208-1A4475E67538}" type="presOf" srcId="{4FB2A79D-EC09-4E3F-B102-A67BED508104}" destId="{245087AF-5677-48EB-88C9-0A6B787D8E63}" srcOrd="0" destOrd="3" presId="urn:microsoft.com/office/officeart/2005/8/layout/vList2"/>
    <dgm:cxn modelId="{F825AC5E-C81B-48CB-B9FE-30DCB960AA89}" srcId="{034655C4-2423-45A6-9BAA-80C19B7B7D79}" destId="{6FB38F44-A776-4557-AE6C-64A916174939}" srcOrd="6" destOrd="0" parTransId="{959EFB87-A05B-492F-ADF9-D3B741948628}" sibTransId="{34D56E0F-6BA8-4585-BCD6-D3A7C53D395E}"/>
    <dgm:cxn modelId="{B10AE609-6A32-4D37-8197-5577383E448D}" srcId="{8EF81B09-EC19-4191-A15E-2414B889B16F}" destId="{49366A18-3F22-436F-B8C9-D5652D121EBA}" srcOrd="1" destOrd="0" parTransId="{9750DFB3-8552-4818-BA22-6846859B1985}" sibTransId="{8A887283-0C86-40E8-8E5E-E34C83E14551}"/>
    <dgm:cxn modelId="{6F941109-4C48-46A7-8045-5E01DFAE2DF2}" type="presOf" srcId="{9CBADC78-2047-4837-8C7D-EC53C297BBCA}" destId="{245087AF-5677-48EB-88C9-0A6B787D8E63}" srcOrd="0" destOrd="2" presId="urn:microsoft.com/office/officeart/2005/8/layout/vList2"/>
    <dgm:cxn modelId="{F1F39E32-81C1-4C5D-94FF-D609FD50B5F9}" srcId="{034655C4-2423-45A6-9BAA-80C19B7B7D79}" destId="{4FB2A79D-EC09-4E3F-B102-A67BED508104}" srcOrd="3" destOrd="0" parTransId="{93D8F1BD-8650-4D30-B8D6-8B85B1043E3F}" sibTransId="{D49EB459-188C-4002-9D2D-B25F5B3C8799}"/>
    <dgm:cxn modelId="{57670163-ADD1-42D1-98C5-4AE90D3E6C91}" srcId="{49366A18-3F22-436F-B8C9-D5652D121EBA}" destId="{926762A7-6D7E-436F-BCD8-81E8C90A77B0}" srcOrd="0" destOrd="0" parTransId="{E6EC0AC8-6059-4383-9EED-26B224C08132}" sibTransId="{7B039651-27A1-4D9F-B87D-687F441792FD}"/>
    <dgm:cxn modelId="{E60AA93C-56E5-43B5-B6A0-FE25E29EB512}" type="presOf" srcId="{49366A18-3F22-436F-B8C9-D5652D121EBA}" destId="{946E4001-4FDF-49F9-B790-1A08EB3CBDEA}" srcOrd="0" destOrd="0" presId="urn:microsoft.com/office/officeart/2005/8/layout/vList2"/>
    <dgm:cxn modelId="{73A3F815-C85D-4550-9CB7-0251DBCB7305}" srcId="{034655C4-2423-45A6-9BAA-80C19B7B7D79}" destId="{EE122E9F-4298-45B0-9FB7-5B3268B0D407}" srcOrd="5" destOrd="0" parTransId="{A839E42B-28B1-4F78-B7AF-6C31BBCF8E6C}" sibTransId="{3082FB37-1CFF-4038-BF0B-7830E1D85894}"/>
    <dgm:cxn modelId="{2213C66B-3E8E-4BEF-B344-BBE27855A8ED}" srcId="{034655C4-2423-45A6-9BAA-80C19B7B7D79}" destId="{CBCC348D-5B3B-47C2-926F-86A83C064A4A}" srcOrd="0" destOrd="0" parTransId="{EE9EF1CA-D241-4871-9A5C-2E131B7EBB5C}" sibTransId="{D9284D89-9317-466C-BFDA-FA80B2EB092E}"/>
    <dgm:cxn modelId="{13C0D86B-AE59-4A07-9746-2FB2F783522E}" srcId="{034655C4-2423-45A6-9BAA-80C19B7B7D79}" destId="{5C4E702D-3652-43B8-B983-9379FDF39179}" srcOrd="7" destOrd="0" parTransId="{875152A1-0417-43DC-9521-B52728AB71A5}" sibTransId="{D168A586-EF08-42CF-8DE9-DA295A540738}"/>
    <dgm:cxn modelId="{AB6C8B04-CC8F-4C5E-A1B5-4DAB5A992653}" srcId="{6FB38F44-A776-4557-AE6C-64A916174939}" destId="{F302D348-1C46-40B0-8A13-7507082E3B1E}" srcOrd="0" destOrd="0" parTransId="{86C661F4-4B89-4FE8-9CCB-C3C5B7CDF0EF}" sibTransId="{06352942-6A01-498C-B6CB-B36E994AEEC3}"/>
    <dgm:cxn modelId="{47E4554E-BCCE-431F-A57E-3325B4252D43}" srcId="{034655C4-2423-45A6-9BAA-80C19B7B7D79}" destId="{E21368F9-DA54-4875-AD4E-7BA45AE3E478}" srcOrd="1" destOrd="0" parTransId="{47B0A29B-B66E-41CF-A5DE-0E15496C5E11}" sibTransId="{207D5880-C019-4A9A-9928-4E3B0DBEFF27}"/>
    <dgm:cxn modelId="{C152F7F8-B89E-4DDA-B7B7-D0F1CBE62E1E}" type="presParOf" srcId="{097DA9DB-B4B6-4471-B094-B3AF67377FA7}" destId="{45031D04-7DC8-428A-93AC-1FFAF73D9E5C}" srcOrd="0" destOrd="0" presId="urn:microsoft.com/office/officeart/2005/8/layout/vList2"/>
    <dgm:cxn modelId="{633DAB2C-8544-4C78-9B4D-CEF8EF9DD29B}" type="presParOf" srcId="{097DA9DB-B4B6-4471-B094-B3AF67377FA7}" destId="{245087AF-5677-48EB-88C9-0A6B787D8E63}" srcOrd="1" destOrd="0" presId="urn:microsoft.com/office/officeart/2005/8/layout/vList2"/>
    <dgm:cxn modelId="{EFD3D714-C6D8-41F4-9886-A4D1366C4862}" type="presParOf" srcId="{097DA9DB-B4B6-4471-B094-B3AF67377FA7}" destId="{946E4001-4FDF-49F9-B790-1A08EB3CBDEA}" srcOrd="2" destOrd="0" presId="urn:microsoft.com/office/officeart/2005/8/layout/vList2"/>
    <dgm:cxn modelId="{A945A038-1AA3-49EB-918C-C0BF327D9DF7}" type="presParOf" srcId="{097DA9DB-B4B6-4471-B094-B3AF67377FA7}" destId="{8622E513-9AC7-4D2E-8AB8-273EDE55ED3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C187A5-A3E1-4533-9693-8B52D3834568}"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n-IN"/>
        </a:p>
      </dgm:t>
    </dgm:pt>
    <dgm:pt modelId="{BFC9E440-730D-4BC6-A703-E4247BCDD6F8}">
      <dgm:prSet/>
      <dgm:spPr>
        <a:solidFill>
          <a:schemeClr val="bg1"/>
        </a:solidFill>
      </dgm:spPr>
      <dgm:t>
        <a:bodyPr/>
        <a:lstStyle/>
        <a:p>
          <a:pPr rtl="0"/>
          <a:r>
            <a:rPr lang="en-US" dirty="0" smtClean="0">
              <a:solidFill>
                <a:srgbClr val="FF0000"/>
              </a:solidFill>
            </a:rPr>
            <a:t>Form 13-A  (</a:t>
          </a:r>
          <a:r>
            <a:rPr lang="en-US" i="1" dirty="0" smtClean="0">
              <a:solidFill>
                <a:srgbClr val="FF0000"/>
              </a:solidFill>
            </a:rPr>
            <a:t>Declaration</a:t>
          </a:r>
          <a:r>
            <a:rPr lang="en-US" dirty="0" smtClean="0">
              <a:solidFill>
                <a:srgbClr val="FF0000"/>
              </a:solidFill>
            </a:rPr>
            <a:t>)</a:t>
          </a:r>
          <a:endParaRPr lang="en-IN" dirty="0">
            <a:solidFill>
              <a:srgbClr val="FF0000"/>
            </a:solidFill>
          </a:endParaRPr>
        </a:p>
      </dgm:t>
    </dgm:pt>
    <dgm:pt modelId="{F8170BD8-1162-4424-AE83-D0F8B3B50542}" type="parTrans" cxnId="{3A1B9B9E-0A3E-4296-ABED-840344D2E0CD}">
      <dgm:prSet/>
      <dgm:spPr/>
      <dgm:t>
        <a:bodyPr/>
        <a:lstStyle/>
        <a:p>
          <a:endParaRPr lang="en-IN"/>
        </a:p>
      </dgm:t>
    </dgm:pt>
    <dgm:pt modelId="{51F4926E-DDFE-4218-A2A6-51CEB3DE1586}" type="sibTrans" cxnId="{3A1B9B9E-0A3E-4296-ABED-840344D2E0CD}">
      <dgm:prSet/>
      <dgm:spPr/>
      <dgm:t>
        <a:bodyPr/>
        <a:lstStyle/>
        <a:p>
          <a:endParaRPr lang="en-IN"/>
        </a:p>
      </dgm:t>
    </dgm:pt>
    <dgm:pt modelId="{FE0222E5-F732-4121-B603-99A8118B693F}">
      <dgm:prSet/>
      <dgm:spPr>
        <a:solidFill>
          <a:schemeClr val="bg1"/>
        </a:solidFill>
      </dgm:spPr>
      <dgm:t>
        <a:bodyPr/>
        <a:lstStyle/>
        <a:p>
          <a:pPr rtl="0"/>
          <a:r>
            <a:rPr lang="en-US" dirty="0" smtClean="0">
              <a:solidFill>
                <a:srgbClr val="FF0000"/>
              </a:solidFill>
            </a:rPr>
            <a:t>Form 13-B   (</a:t>
          </a:r>
          <a:r>
            <a:rPr lang="en-US" i="1" dirty="0" smtClean="0">
              <a:solidFill>
                <a:srgbClr val="FF0000"/>
              </a:solidFill>
            </a:rPr>
            <a:t>Cover-A</a:t>
          </a:r>
          <a:r>
            <a:rPr lang="en-US" dirty="0" smtClean="0">
              <a:solidFill>
                <a:srgbClr val="FF0000"/>
              </a:solidFill>
            </a:rPr>
            <a:t>)</a:t>
          </a:r>
          <a:endParaRPr lang="en-IN" dirty="0">
            <a:solidFill>
              <a:srgbClr val="FF0000"/>
            </a:solidFill>
          </a:endParaRPr>
        </a:p>
      </dgm:t>
    </dgm:pt>
    <dgm:pt modelId="{91F8601F-2894-4A74-B58E-6237DFA8E89B}" type="parTrans" cxnId="{F18A82E7-7095-449B-BADF-78C1BF5E0CF7}">
      <dgm:prSet/>
      <dgm:spPr/>
      <dgm:t>
        <a:bodyPr/>
        <a:lstStyle/>
        <a:p>
          <a:endParaRPr lang="en-IN"/>
        </a:p>
      </dgm:t>
    </dgm:pt>
    <dgm:pt modelId="{F6A5E21D-8964-441E-BFB2-2813FEEDAAD8}" type="sibTrans" cxnId="{F18A82E7-7095-449B-BADF-78C1BF5E0CF7}">
      <dgm:prSet/>
      <dgm:spPr/>
      <dgm:t>
        <a:bodyPr/>
        <a:lstStyle/>
        <a:p>
          <a:endParaRPr lang="en-IN"/>
        </a:p>
      </dgm:t>
    </dgm:pt>
    <dgm:pt modelId="{837C9812-8311-40B1-AFE2-29382F9C0089}">
      <dgm:prSet/>
      <dgm:spPr>
        <a:solidFill>
          <a:schemeClr val="bg1"/>
        </a:solidFill>
      </dgm:spPr>
      <dgm:t>
        <a:bodyPr/>
        <a:lstStyle/>
        <a:p>
          <a:pPr rtl="0"/>
          <a:r>
            <a:rPr lang="en-US" dirty="0" smtClean="0">
              <a:solidFill>
                <a:srgbClr val="FF0000"/>
              </a:solidFill>
            </a:rPr>
            <a:t>Form 13-C   (</a:t>
          </a:r>
          <a:r>
            <a:rPr lang="en-US" i="1" dirty="0" smtClean="0">
              <a:solidFill>
                <a:srgbClr val="FF0000"/>
              </a:solidFill>
            </a:rPr>
            <a:t>Cover-B</a:t>
          </a:r>
          <a:r>
            <a:rPr lang="en-US" dirty="0" smtClean="0">
              <a:solidFill>
                <a:srgbClr val="FF0000"/>
              </a:solidFill>
            </a:rPr>
            <a:t>)</a:t>
          </a:r>
          <a:endParaRPr lang="en-IN" dirty="0">
            <a:solidFill>
              <a:srgbClr val="FF0000"/>
            </a:solidFill>
          </a:endParaRPr>
        </a:p>
      </dgm:t>
    </dgm:pt>
    <dgm:pt modelId="{3D5B9BCF-DCF8-4E90-B7CF-D143E570273E}" type="parTrans" cxnId="{4A2039E4-CB7A-4B06-BBF1-4768DDFCDE75}">
      <dgm:prSet/>
      <dgm:spPr/>
      <dgm:t>
        <a:bodyPr/>
        <a:lstStyle/>
        <a:p>
          <a:endParaRPr lang="en-IN"/>
        </a:p>
      </dgm:t>
    </dgm:pt>
    <dgm:pt modelId="{3EE50100-554B-4E9D-ACCC-9519D5B808FC}" type="sibTrans" cxnId="{4A2039E4-CB7A-4B06-BBF1-4768DDFCDE75}">
      <dgm:prSet/>
      <dgm:spPr/>
      <dgm:t>
        <a:bodyPr/>
        <a:lstStyle/>
        <a:p>
          <a:endParaRPr lang="en-IN"/>
        </a:p>
      </dgm:t>
    </dgm:pt>
    <dgm:pt modelId="{8E79BF7A-2847-4556-8F21-894D7575CF56}">
      <dgm:prSet/>
      <dgm:spPr>
        <a:solidFill>
          <a:schemeClr val="bg1"/>
        </a:solidFill>
      </dgm:spPr>
      <dgm:t>
        <a:bodyPr/>
        <a:lstStyle/>
        <a:p>
          <a:pPr rtl="0"/>
          <a:r>
            <a:rPr lang="en-US" dirty="0" smtClean="0">
              <a:solidFill>
                <a:srgbClr val="FF0000"/>
              </a:solidFill>
            </a:rPr>
            <a:t>Form 13-D   (</a:t>
          </a:r>
          <a:r>
            <a:rPr lang="en-US" i="1" dirty="0" smtClean="0">
              <a:solidFill>
                <a:srgbClr val="FF0000"/>
              </a:solidFill>
            </a:rPr>
            <a:t>Instructions</a:t>
          </a:r>
          <a:r>
            <a:rPr lang="en-US" dirty="0" smtClean="0">
              <a:solidFill>
                <a:srgbClr val="FF0000"/>
              </a:solidFill>
            </a:rPr>
            <a:t>)</a:t>
          </a:r>
          <a:endParaRPr lang="en-IN" dirty="0">
            <a:solidFill>
              <a:srgbClr val="FF0000"/>
            </a:solidFill>
          </a:endParaRPr>
        </a:p>
      </dgm:t>
    </dgm:pt>
    <dgm:pt modelId="{AA670158-1A5E-43F0-9309-259A4912B62A}" type="parTrans" cxnId="{68D1FA4E-7C7E-4AFF-A55C-AD62F6B2E58F}">
      <dgm:prSet/>
      <dgm:spPr/>
      <dgm:t>
        <a:bodyPr/>
        <a:lstStyle/>
        <a:p>
          <a:endParaRPr lang="en-IN"/>
        </a:p>
      </dgm:t>
    </dgm:pt>
    <dgm:pt modelId="{6C0DB2DF-8338-4E4D-AFB0-33DA76C0A558}" type="sibTrans" cxnId="{68D1FA4E-7C7E-4AFF-A55C-AD62F6B2E58F}">
      <dgm:prSet/>
      <dgm:spPr/>
      <dgm:t>
        <a:bodyPr/>
        <a:lstStyle/>
        <a:p>
          <a:endParaRPr lang="en-IN"/>
        </a:p>
      </dgm:t>
    </dgm:pt>
    <dgm:pt modelId="{22A69592-7266-47D2-89D3-1EB1F307F864}">
      <dgm:prSet/>
      <dgm:spPr>
        <a:solidFill>
          <a:srgbClr val="92D050"/>
        </a:solidFill>
      </dgm:spPr>
      <dgm:t>
        <a:bodyPr/>
        <a:lstStyle/>
        <a:p>
          <a:pPr rtl="0"/>
          <a:r>
            <a:rPr lang="en-US" dirty="0" smtClean="0"/>
            <a:t>Postal Ballot</a:t>
          </a:r>
          <a:endParaRPr lang="en-IN" dirty="0"/>
        </a:p>
      </dgm:t>
    </dgm:pt>
    <dgm:pt modelId="{3331F03F-C9E1-417D-A167-5DABDE892F17}" type="parTrans" cxnId="{C3C0AC20-503A-45D9-8851-C283F62CB93D}">
      <dgm:prSet/>
      <dgm:spPr/>
      <dgm:t>
        <a:bodyPr/>
        <a:lstStyle/>
        <a:p>
          <a:endParaRPr lang="en-IN"/>
        </a:p>
      </dgm:t>
    </dgm:pt>
    <dgm:pt modelId="{19F6A6A9-6F32-4828-8242-DD8854F41071}" type="sibTrans" cxnId="{C3C0AC20-503A-45D9-8851-C283F62CB93D}">
      <dgm:prSet/>
      <dgm:spPr/>
      <dgm:t>
        <a:bodyPr/>
        <a:lstStyle/>
        <a:p>
          <a:endParaRPr lang="en-IN"/>
        </a:p>
      </dgm:t>
    </dgm:pt>
    <dgm:pt modelId="{3A96DFFD-62B2-445D-B30D-FD3697ED8609}">
      <dgm:prSet/>
      <dgm:spPr>
        <a:solidFill>
          <a:schemeClr val="bg1"/>
        </a:solidFill>
      </dgm:spPr>
      <dgm:t>
        <a:bodyPr/>
        <a:lstStyle/>
        <a:p>
          <a:pPr rtl="0"/>
          <a:endParaRPr lang="en-IN" dirty="0"/>
        </a:p>
      </dgm:t>
    </dgm:pt>
    <dgm:pt modelId="{19247F9A-11B1-49E0-AEE7-6973BF81F0D6}" type="parTrans" cxnId="{67DFBF7A-4649-4998-806A-7D8C9D78FD62}">
      <dgm:prSet/>
      <dgm:spPr/>
      <dgm:t>
        <a:bodyPr/>
        <a:lstStyle/>
        <a:p>
          <a:endParaRPr lang="en-IN"/>
        </a:p>
      </dgm:t>
    </dgm:pt>
    <dgm:pt modelId="{1FDA0E5F-47BD-482B-8BDB-FDA57D1FD1AE}" type="sibTrans" cxnId="{67DFBF7A-4649-4998-806A-7D8C9D78FD62}">
      <dgm:prSet/>
      <dgm:spPr/>
      <dgm:t>
        <a:bodyPr/>
        <a:lstStyle/>
        <a:p>
          <a:endParaRPr lang="en-IN"/>
        </a:p>
      </dgm:t>
    </dgm:pt>
    <dgm:pt modelId="{ED796BA5-7FF8-4844-AEDB-CB4CF7517711}">
      <dgm:prSet/>
      <dgm:spPr>
        <a:solidFill>
          <a:schemeClr val="accent6">
            <a:lumMod val="60000"/>
            <a:lumOff val="40000"/>
          </a:schemeClr>
        </a:solidFill>
      </dgm:spPr>
      <dgm:t>
        <a:bodyPr/>
        <a:lstStyle/>
        <a:p>
          <a:pPr rtl="0"/>
          <a:r>
            <a:rPr lang="en-US" dirty="0" smtClean="0"/>
            <a:t>After casting vote PB is kept inside </a:t>
          </a:r>
          <a:r>
            <a:rPr lang="en-US" dirty="0" smtClean="0">
              <a:solidFill>
                <a:srgbClr val="FF0000"/>
              </a:solidFill>
            </a:rPr>
            <a:t>Form </a:t>
          </a:r>
          <a:r>
            <a:rPr lang="en-US" b="1" u="sng" dirty="0" smtClean="0">
              <a:solidFill>
                <a:srgbClr val="FF0000"/>
              </a:solidFill>
            </a:rPr>
            <a:t>13-B/Cover  A.</a:t>
          </a:r>
          <a:endParaRPr lang="en-US" dirty="0">
            <a:solidFill>
              <a:srgbClr val="FF0000"/>
            </a:solidFill>
          </a:endParaRPr>
        </a:p>
      </dgm:t>
    </dgm:pt>
    <dgm:pt modelId="{F21B9BA4-314F-4B08-B75C-856231D7857B}" type="parTrans" cxnId="{B24F8630-1F91-4824-83A6-E2511648BC4A}">
      <dgm:prSet/>
      <dgm:spPr/>
      <dgm:t>
        <a:bodyPr/>
        <a:lstStyle/>
        <a:p>
          <a:endParaRPr lang="en-IN"/>
        </a:p>
      </dgm:t>
    </dgm:pt>
    <dgm:pt modelId="{400C1842-501B-4BD4-B6C1-C3259112621E}" type="sibTrans" cxnId="{B24F8630-1F91-4824-83A6-E2511648BC4A}">
      <dgm:prSet/>
      <dgm:spPr/>
      <dgm:t>
        <a:bodyPr/>
        <a:lstStyle/>
        <a:p>
          <a:endParaRPr lang="en-IN"/>
        </a:p>
      </dgm:t>
    </dgm:pt>
    <dgm:pt modelId="{BDC09C79-012A-4D9D-8072-63ACEC7EB782}">
      <dgm:prSet/>
      <dgm:spPr>
        <a:solidFill>
          <a:schemeClr val="accent6">
            <a:lumMod val="60000"/>
            <a:lumOff val="40000"/>
          </a:schemeClr>
        </a:solidFill>
      </dgm:spPr>
      <dgm:t>
        <a:bodyPr/>
        <a:lstStyle/>
        <a:p>
          <a:pPr rtl="0"/>
          <a:r>
            <a:rPr lang="en-US" dirty="0" smtClean="0"/>
            <a:t>Form 13-B &amp; 13-A is kept inside 13C &amp; drop 13C in drop box. </a:t>
          </a:r>
          <a:endParaRPr lang="en-IN" dirty="0"/>
        </a:p>
      </dgm:t>
    </dgm:pt>
    <dgm:pt modelId="{740715CD-65B7-4AF8-B264-A1C458DF991E}" type="parTrans" cxnId="{7DC495FC-F57A-4A3D-8853-6598285E5465}">
      <dgm:prSet/>
      <dgm:spPr/>
      <dgm:t>
        <a:bodyPr/>
        <a:lstStyle/>
        <a:p>
          <a:endParaRPr lang="en-IN"/>
        </a:p>
      </dgm:t>
    </dgm:pt>
    <dgm:pt modelId="{ECBFE8F6-54E7-40FC-9F49-3AC8215120AE}" type="sibTrans" cxnId="{7DC495FC-F57A-4A3D-8853-6598285E5465}">
      <dgm:prSet/>
      <dgm:spPr/>
      <dgm:t>
        <a:bodyPr/>
        <a:lstStyle/>
        <a:p>
          <a:endParaRPr lang="en-IN"/>
        </a:p>
      </dgm:t>
    </dgm:pt>
    <dgm:pt modelId="{7DC81D00-3900-414F-9D09-E8B4B3860A89}" type="pres">
      <dgm:prSet presAssocID="{B3C187A5-A3E1-4533-9693-8B52D3834568}" presName="linear" presStyleCnt="0">
        <dgm:presLayoutVars>
          <dgm:animLvl val="lvl"/>
          <dgm:resizeHandles val="exact"/>
        </dgm:presLayoutVars>
      </dgm:prSet>
      <dgm:spPr/>
      <dgm:t>
        <a:bodyPr/>
        <a:lstStyle/>
        <a:p>
          <a:endParaRPr lang="en-US"/>
        </a:p>
      </dgm:t>
    </dgm:pt>
    <dgm:pt modelId="{4C51FD59-F458-4012-9649-DE52F72DB861}" type="pres">
      <dgm:prSet presAssocID="{BFC9E440-730D-4BC6-A703-E4247BCDD6F8}" presName="parentText" presStyleLbl="node1" presStyleIdx="0" presStyleCnt="8">
        <dgm:presLayoutVars>
          <dgm:chMax val="0"/>
          <dgm:bulletEnabled val="1"/>
        </dgm:presLayoutVars>
      </dgm:prSet>
      <dgm:spPr/>
      <dgm:t>
        <a:bodyPr/>
        <a:lstStyle/>
        <a:p>
          <a:endParaRPr lang="en-US"/>
        </a:p>
      </dgm:t>
    </dgm:pt>
    <dgm:pt modelId="{3B7E3A3F-6997-43E7-ABF9-E2CAE665E1D2}" type="pres">
      <dgm:prSet presAssocID="{51F4926E-DDFE-4218-A2A6-51CEB3DE1586}" presName="spacer" presStyleCnt="0"/>
      <dgm:spPr/>
    </dgm:pt>
    <dgm:pt modelId="{68518A6F-ACC2-40EA-9EB8-037295037C02}" type="pres">
      <dgm:prSet presAssocID="{FE0222E5-F732-4121-B603-99A8118B693F}" presName="parentText" presStyleLbl="node1" presStyleIdx="1" presStyleCnt="8">
        <dgm:presLayoutVars>
          <dgm:chMax val="0"/>
          <dgm:bulletEnabled val="1"/>
        </dgm:presLayoutVars>
      </dgm:prSet>
      <dgm:spPr/>
      <dgm:t>
        <a:bodyPr/>
        <a:lstStyle/>
        <a:p>
          <a:endParaRPr lang="en-US"/>
        </a:p>
      </dgm:t>
    </dgm:pt>
    <dgm:pt modelId="{7AE01B90-752E-4A85-8E7D-CA8D7E7B91B6}" type="pres">
      <dgm:prSet presAssocID="{F6A5E21D-8964-441E-BFB2-2813FEEDAAD8}" presName="spacer" presStyleCnt="0"/>
      <dgm:spPr/>
    </dgm:pt>
    <dgm:pt modelId="{FC6EC6DC-2425-421B-87CA-D5BDBE9C9EBA}" type="pres">
      <dgm:prSet presAssocID="{837C9812-8311-40B1-AFE2-29382F9C0089}" presName="parentText" presStyleLbl="node1" presStyleIdx="2" presStyleCnt="8">
        <dgm:presLayoutVars>
          <dgm:chMax val="0"/>
          <dgm:bulletEnabled val="1"/>
        </dgm:presLayoutVars>
      </dgm:prSet>
      <dgm:spPr/>
      <dgm:t>
        <a:bodyPr/>
        <a:lstStyle/>
        <a:p>
          <a:endParaRPr lang="en-US"/>
        </a:p>
      </dgm:t>
    </dgm:pt>
    <dgm:pt modelId="{3E4E12D8-FD5D-4213-B564-8F6F1EB9D9AA}" type="pres">
      <dgm:prSet presAssocID="{3EE50100-554B-4E9D-ACCC-9519D5B808FC}" presName="spacer" presStyleCnt="0"/>
      <dgm:spPr/>
    </dgm:pt>
    <dgm:pt modelId="{AC1962E5-2B47-4128-BFA2-DF92AD053337}" type="pres">
      <dgm:prSet presAssocID="{8E79BF7A-2847-4556-8F21-894D7575CF56}" presName="parentText" presStyleLbl="node1" presStyleIdx="3" presStyleCnt="8">
        <dgm:presLayoutVars>
          <dgm:chMax val="0"/>
          <dgm:bulletEnabled val="1"/>
        </dgm:presLayoutVars>
      </dgm:prSet>
      <dgm:spPr/>
      <dgm:t>
        <a:bodyPr/>
        <a:lstStyle/>
        <a:p>
          <a:endParaRPr lang="en-US"/>
        </a:p>
      </dgm:t>
    </dgm:pt>
    <dgm:pt modelId="{C0C02A4A-1328-4ACE-B574-EAD743B744E2}" type="pres">
      <dgm:prSet presAssocID="{6C0DB2DF-8338-4E4D-AFB0-33DA76C0A558}" presName="spacer" presStyleCnt="0"/>
      <dgm:spPr/>
    </dgm:pt>
    <dgm:pt modelId="{2E387E6F-0A07-4351-9294-9DBD8DAA7275}" type="pres">
      <dgm:prSet presAssocID="{22A69592-7266-47D2-89D3-1EB1F307F864}" presName="parentText" presStyleLbl="node1" presStyleIdx="4" presStyleCnt="8">
        <dgm:presLayoutVars>
          <dgm:chMax val="0"/>
          <dgm:bulletEnabled val="1"/>
        </dgm:presLayoutVars>
      </dgm:prSet>
      <dgm:spPr/>
      <dgm:t>
        <a:bodyPr/>
        <a:lstStyle/>
        <a:p>
          <a:endParaRPr lang="en-US"/>
        </a:p>
      </dgm:t>
    </dgm:pt>
    <dgm:pt modelId="{FDBC23FA-3F8D-47EA-9D95-942F40B8AEE6}" type="pres">
      <dgm:prSet presAssocID="{19F6A6A9-6F32-4828-8242-DD8854F41071}" presName="spacer" presStyleCnt="0"/>
      <dgm:spPr/>
    </dgm:pt>
    <dgm:pt modelId="{BC398568-D85C-46FA-8393-529E4E2D5114}" type="pres">
      <dgm:prSet presAssocID="{3A96DFFD-62B2-445D-B30D-FD3697ED8609}" presName="parentText" presStyleLbl="node1" presStyleIdx="5" presStyleCnt="8" custLinFactNeighborY="-31036">
        <dgm:presLayoutVars>
          <dgm:chMax val="0"/>
          <dgm:bulletEnabled val="1"/>
        </dgm:presLayoutVars>
      </dgm:prSet>
      <dgm:spPr/>
      <dgm:t>
        <a:bodyPr/>
        <a:lstStyle/>
        <a:p>
          <a:endParaRPr lang="en-IN"/>
        </a:p>
      </dgm:t>
    </dgm:pt>
    <dgm:pt modelId="{4815D31D-EF43-431E-BA1A-F01A6A6F0B08}" type="pres">
      <dgm:prSet presAssocID="{1FDA0E5F-47BD-482B-8BDB-FDA57D1FD1AE}" presName="spacer" presStyleCnt="0"/>
      <dgm:spPr/>
    </dgm:pt>
    <dgm:pt modelId="{69983D9C-9F71-47B4-91CC-95BD09A414C0}" type="pres">
      <dgm:prSet presAssocID="{ED796BA5-7FF8-4844-AEDB-CB4CF7517711}" presName="parentText" presStyleLbl="node1" presStyleIdx="6" presStyleCnt="8">
        <dgm:presLayoutVars>
          <dgm:chMax val="0"/>
          <dgm:bulletEnabled val="1"/>
        </dgm:presLayoutVars>
      </dgm:prSet>
      <dgm:spPr/>
      <dgm:t>
        <a:bodyPr/>
        <a:lstStyle/>
        <a:p>
          <a:endParaRPr lang="en-US"/>
        </a:p>
      </dgm:t>
    </dgm:pt>
    <dgm:pt modelId="{8764265C-DE60-4C16-B453-8DB5A1CEC27E}" type="pres">
      <dgm:prSet presAssocID="{400C1842-501B-4BD4-B6C1-C3259112621E}" presName="spacer" presStyleCnt="0"/>
      <dgm:spPr/>
    </dgm:pt>
    <dgm:pt modelId="{BDD05492-1548-4A99-AEB7-18F251AB6511}" type="pres">
      <dgm:prSet presAssocID="{BDC09C79-012A-4D9D-8072-63ACEC7EB782}" presName="parentText" presStyleLbl="node1" presStyleIdx="7" presStyleCnt="8">
        <dgm:presLayoutVars>
          <dgm:chMax val="0"/>
          <dgm:bulletEnabled val="1"/>
        </dgm:presLayoutVars>
      </dgm:prSet>
      <dgm:spPr/>
      <dgm:t>
        <a:bodyPr/>
        <a:lstStyle/>
        <a:p>
          <a:endParaRPr lang="en-US"/>
        </a:p>
      </dgm:t>
    </dgm:pt>
  </dgm:ptLst>
  <dgm:cxnLst>
    <dgm:cxn modelId="{724296DC-0442-45F5-BCAF-D1631BC55BF7}" type="presOf" srcId="{3A96DFFD-62B2-445D-B30D-FD3697ED8609}" destId="{BC398568-D85C-46FA-8393-529E4E2D5114}" srcOrd="0" destOrd="0" presId="urn:microsoft.com/office/officeart/2005/8/layout/vList2"/>
    <dgm:cxn modelId="{B24F8630-1F91-4824-83A6-E2511648BC4A}" srcId="{B3C187A5-A3E1-4533-9693-8B52D3834568}" destId="{ED796BA5-7FF8-4844-AEDB-CB4CF7517711}" srcOrd="6" destOrd="0" parTransId="{F21B9BA4-314F-4B08-B75C-856231D7857B}" sibTransId="{400C1842-501B-4BD4-B6C1-C3259112621E}"/>
    <dgm:cxn modelId="{3A1B9B9E-0A3E-4296-ABED-840344D2E0CD}" srcId="{B3C187A5-A3E1-4533-9693-8B52D3834568}" destId="{BFC9E440-730D-4BC6-A703-E4247BCDD6F8}" srcOrd="0" destOrd="0" parTransId="{F8170BD8-1162-4424-AE83-D0F8B3B50542}" sibTransId="{51F4926E-DDFE-4218-A2A6-51CEB3DE1586}"/>
    <dgm:cxn modelId="{A4CA46DF-E59F-48E8-A4B1-A8965F255F4B}" type="presOf" srcId="{8E79BF7A-2847-4556-8F21-894D7575CF56}" destId="{AC1962E5-2B47-4128-BFA2-DF92AD053337}" srcOrd="0" destOrd="0" presId="urn:microsoft.com/office/officeart/2005/8/layout/vList2"/>
    <dgm:cxn modelId="{02903CD7-B0D6-4B36-B6DD-B98870308333}" type="presOf" srcId="{837C9812-8311-40B1-AFE2-29382F9C0089}" destId="{FC6EC6DC-2425-421B-87CA-D5BDBE9C9EBA}" srcOrd="0" destOrd="0" presId="urn:microsoft.com/office/officeart/2005/8/layout/vList2"/>
    <dgm:cxn modelId="{68D1FA4E-7C7E-4AFF-A55C-AD62F6B2E58F}" srcId="{B3C187A5-A3E1-4533-9693-8B52D3834568}" destId="{8E79BF7A-2847-4556-8F21-894D7575CF56}" srcOrd="3" destOrd="0" parTransId="{AA670158-1A5E-43F0-9309-259A4912B62A}" sibTransId="{6C0DB2DF-8338-4E4D-AFB0-33DA76C0A558}"/>
    <dgm:cxn modelId="{C3C0AC20-503A-45D9-8851-C283F62CB93D}" srcId="{B3C187A5-A3E1-4533-9693-8B52D3834568}" destId="{22A69592-7266-47D2-89D3-1EB1F307F864}" srcOrd="4" destOrd="0" parTransId="{3331F03F-C9E1-417D-A167-5DABDE892F17}" sibTransId="{19F6A6A9-6F32-4828-8242-DD8854F41071}"/>
    <dgm:cxn modelId="{F18A82E7-7095-449B-BADF-78C1BF5E0CF7}" srcId="{B3C187A5-A3E1-4533-9693-8B52D3834568}" destId="{FE0222E5-F732-4121-B603-99A8118B693F}" srcOrd="1" destOrd="0" parTransId="{91F8601F-2894-4A74-B58E-6237DFA8E89B}" sibTransId="{F6A5E21D-8964-441E-BFB2-2813FEEDAAD8}"/>
    <dgm:cxn modelId="{8791F3E3-3F2D-4B42-9FAA-00C9CB482629}" type="presOf" srcId="{ED796BA5-7FF8-4844-AEDB-CB4CF7517711}" destId="{69983D9C-9F71-47B4-91CC-95BD09A414C0}" srcOrd="0" destOrd="0" presId="urn:microsoft.com/office/officeart/2005/8/layout/vList2"/>
    <dgm:cxn modelId="{E2055CE0-BCF6-4A76-81B6-505BFC03A7BA}" type="presOf" srcId="{BDC09C79-012A-4D9D-8072-63ACEC7EB782}" destId="{BDD05492-1548-4A99-AEB7-18F251AB6511}" srcOrd="0" destOrd="0" presId="urn:microsoft.com/office/officeart/2005/8/layout/vList2"/>
    <dgm:cxn modelId="{239FA11B-74B2-4531-8A93-B23365F782E2}" type="presOf" srcId="{FE0222E5-F732-4121-B603-99A8118B693F}" destId="{68518A6F-ACC2-40EA-9EB8-037295037C02}" srcOrd="0" destOrd="0" presId="urn:microsoft.com/office/officeart/2005/8/layout/vList2"/>
    <dgm:cxn modelId="{67DFBF7A-4649-4998-806A-7D8C9D78FD62}" srcId="{B3C187A5-A3E1-4533-9693-8B52D3834568}" destId="{3A96DFFD-62B2-445D-B30D-FD3697ED8609}" srcOrd="5" destOrd="0" parTransId="{19247F9A-11B1-49E0-AEE7-6973BF81F0D6}" sibTransId="{1FDA0E5F-47BD-482B-8BDB-FDA57D1FD1AE}"/>
    <dgm:cxn modelId="{B7F204EA-6460-4734-BE36-9FAC5BFFF4BE}" type="presOf" srcId="{B3C187A5-A3E1-4533-9693-8B52D3834568}" destId="{7DC81D00-3900-414F-9D09-E8B4B3860A89}" srcOrd="0" destOrd="0" presId="urn:microsoft.com/office/officeart/2005/8/layout/vList2"/>
    <dgm:cxn modelId="{7F89CB05-A04A-4EFD-818A-D70C3864420B}" type="presOf" srcId="{22A69592-7266-47D2-89D3-1EB1F307F864}" destId="{2E387E6F-0A07-4351-9294-9DBD8DAA7275}" srcOrd="0" destOrd="0" presId="urn:microsoft.com/office/officeart/2005/8/layout/vList2"/>
    <dgm:cxn modelId="{4A2039E4-CB7A-4B06-BBF1-4768DDFCDE75}" srcId="{B3C187A5-A3E1-4533-9693-8B52D3834568}" destId="{837C9812-8311-40B1-AFE2-29382F9C0089}" srcOrd="2" destOrd="0" parTransId="{3D5B9BCF-DCF8-4E90-B7CF-D143E570273E}" sibTransId="{3EE50100-554B-4E9D-ACCC-9519D5B808FC}"/>
    <dgm:cxn modelId="{7BE6E022-FEC9-4897-ABDF-A62BC16722B2}" type="presOf" srcId="{BFC9E440-730D-4BC6-A703-E4247BCDD6F8}" destId="{4C51FD59-F458-4012-9649-DE52F72DB861}" srcOrd="0" destOrd="0" presId="urn:microsoft.com/office/officeart/2005/8/layout/vList2"/>
    <dgm:cxn modelId="{7DC495FC-F57A-4A3D-8853-6598285E5465}" srcId="{B3C187A5-A3E1-4533-9693-8B52D3834568}" destId="{BDC09C79-012A-4D9D-8072-63ACEC7EB782}" srcOrd="7" destOrd="0" parTransId="{740715CD-65B7-4AF8-B264-A1C458DF991E}" sibTransId="{ECBFE8F6-54E7-40FC-9F49-3AC8215120AE}"/>
    <dgm:cxn modelId="{FFFAF607-005B-4028-B5A7-6A3FF2E9D0AD}" type="presParOf" srcId="{7DC81D00-3900-414F-9D09-E8B4B3860A89}" destId="{4C51FD59-F458-4012-9649-DE52F72DB861}" srcOrd="0" destOrd="0" presId="urn:microsoft.com/office/officeart/2005/8/layout/vList2"/>
    <dgm:cxn modelId="{6650746E-3672-4638-9510-E61665E5734A}" type="presParOf" srcId="{7DC81D00-3900-414F-9D09-E8B4B3860A89}" destId="{3B7E3A3F-6997-43E7-ABF9-E2CAE665E1D2}" srcOrd="1" destOrd="0" presId="urn:microsoft.com/office/officeart/2005/8/layout/vList2"/>
    <dgm:cxn modelId="{9E1BCC7A-6730-4884-B2FB-54F6A3859D1A}" type="presParOf" srcId="{7DC81D00-3900-414F-9D09-E8B4B3860A89}" destId="{68518A6F-ACC2-40EA-9EB8-037295037C02}" srcOrd="2" destOrd="0" presId="urn:microsoft.com/office/officeart/2005/8/layout/vList2"/>
    <dgm:cxn modelId="{1D1B4B6F-0086-46A4-9C9E-3F885B6CCE0A}" type="presParOf" srcId="{7DC81D00-3900-414F-9D09-E8B4B3860A89}" destId="{7AE01B90-752E-4A85-8E7D-CA8D7E7B91B6}" srcOrd="3" destOrd="0" presId="urn:microsoft.com/office/officeart/2005/8/layout/vList2"/>
    <dgm:cxn modelId="{D26E6E5D-DAED-446A-8531-8E0A6E681B67}" type="presParOf" srcId="{7DC81D00-3900-414F-9D09-E8B4B3860A89}" destId="{FC6EC6DC-2425-421B-87CA-D5BDBE9C9EBA}" srcOrd="4" destOrd="0" presId="urn:microsoft.com/office/officeart/2005/8/layout/vList2"/>
    <dgm:cxn modelId="{AA4E9A80-8813-44CC-82FD-844F44F8377E}" type="presParOf" srcId="{7DC81D00-3900-414F-9D09-E8B4B3860A89}" destId="{3E4E12D8-FD5D-4213-B564-8F6F1EB9D9AA}" srcOrd="5" destOrd="0" presId="urn:microsoft.com/office/officeart/2005/8/layout/vList2"/>
    <dgm:cxn modelId="{73669B53-3C16-4C1B-B67E-57517C2D8824}" type="presParOf" srcId="{7DC81D00-3900-414F-9D09-E8B4B3860A89}" destId="{AC1962E5-2B47-4128-BFA2-DF92AD053337}" srcOrd="6" destOrd="0" presId="urn:microsoft.com/office/officeart/2005/8/layout/vList2"/>
    <dgm:cxn modelId="{AA18A871-EA0A-4D4B-A820-515F5B7608A7}" type="presParOf" srcId="{7DC81D00-3900-414F-9D09-E8B4B3860A89}" destId="{C0C02A4A-1328-4ACE-B574-EAD743B744E2}" srcOrd="7" destOrd="0" presId="urn:microsoft.com/office/officeart/2005/8/layout/vList2"/>
    <dgm:cxn modelId="{10D992A6-06CF-4119-836E-4E9FE954CAAF}" type="presParOf" srcId="{7DC81D00-3900-414F-9D09-E8B4B3860A89}" destId="{2E387E6F-0A07-4351-9294-9DBD8DAA7275}" srcOrd="8" destOrd="0" presId="urn:microsoft.com/office/officeart/2005/8/layout/vList2"/>
    <dgm:cxn modelId="{B7C66E98-C945-41D4-AD04-AC161AD77E62}" type="presParOf" srcId="{7DC81D00-3900-414F-9D09-E8B4B3860A89}" destId="{FDBC23FA-3F8D-47EA-9D95-942F40B8AEE6}" srcOrd="9" destOrd="0" presId="urn:microsoft.com/office/officeart/2005/8/layout/vList2"/>
    <dgm:cxn modelId="{BD2C9FDC-9636-4377-870E-1BBA108B0515}" type="presParOf" srcId="{7DC81D00-3900-414F-9D09-E8B4B3860A89}" destId="{BC398568-D85C-46FA-8393-529E4E2D5114}" srcOrd="10" destOrd="0" presId="urn:microsoft.com/office/officeart/2005/8/layout/vList2"/>
    <dgm:cxn modelId="{BF572CF8-5BCA-415B-99C5-EEEEB72B1B7A}" type="presParOf" srcId="{7DC81D00-3900-414F-9D09-E8B4B3860A89}" destId="{4815D31D-EF43-431E-BA1A-F01A6A6F0B08}" srcOrd="11" destOrd="0" presId="urn:microsoft.com/office/officeart/2005/8/layout/vList2"/>
    <dgm:cxn modelId="{27423B7A-72CF-424F-A34C-3DF9DA7931E8}" type="presParOf" srcId="{7DC81D00-3900-414F-9D09-E8B4B3860A89}" destId="{69983D9C-9F71-47B4-91CC-95BD09A414C0}" srcOrd="12" destOrd="0" presId="urn:microsoft.com/office/officeart/2005/8/layout/vList2"/>
    <dgm:cxn modelId="{6C91A315-E2E1-4835-BAC8-ACB33C91EBA3}" type="presParOf" srcId="{7DC81D00-3900-414F-9D09-E8B4B3860A89}" destId="{8764265C-DE60-4C16-B453-8DB5A1CEC27E}" srcOrd="13" destOrd="0" presId="urn:microsoft.com/office/officeart/2005/8/layout/vList2"/>
    <dgm:cxn modelId="{6D68936F-181A-4791-96D6-8E14A3243A2D}" type="presParOf" srcId="{7DC81D00-3900-414F-9D09-E8B4B3860A89}" destId="{BDD05492-1548-4A99-AEB7-18F251AB6511}"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F81B09-EC19-4191-A15E-2414B889B16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IN"/>
        </a:p>
      </dgm:t>
    </dgm:pt>
    <dgm:pt modelId="{034655C4-2423-45A6-9BAA-80C19B7B7D79}">
      <dgm:prSet/>
      <dgm:spPr/>
      <dgm:t>
        <a:bodyPr/>
        <a:lstStyle/>
        <a:p>
          <a:pPr rtl="0"/>
          <a:r>
            <a:rPr lang="en-US" b="1" i="1" dirty="0"/>
            <a:t>(AVSC/AVPD/AVCO + AVES)</a:t>
          </a:r>
          <a:endParaRPr lang="en-IN" dirty="0"/>
        </a:p>
      </dgm:t>
    </dgm:pt>
    <dgm:pt modelId="{462079D0-45D3-4009-9B43-86601EE4E19E}" type="parTrans" cxnId="{D53F1BE6-D5DD-4F70-9A84-1433452D6CCC}">
      <dgm:prSet/>
      <dgm:spPr/>
      <dgm:t>
        <a:bodyPr/>
        <a:lstStyle/>
        <a:p>
          <a:endParaRPr lang="en-IN"/>
        </a:p>
      </dgm:t>
    </dgm:pt>
    <dgm:pt modelId="{28A7F6FD-DFF2-4967-AB46-C086774FD2EA}" type="sibTrans" cxnId="{D53F1BE6-D5DD-4F70-9A84-1433452D6CCC}">
      <dgm:prSet/>
      <dgm:spPr/>
      <dgm:t>
        <a:bodyPr/>
        <a:lstStyle/>
        <a:p>
          <a:endParaRPr lang="en-IN"/>
        </a:p>
      </dgm:t>
    </dgm:pt>
    <dgm:pt modelId="{CBCC348D-5B3B-47C2-926F-86A83C064A4A}">
      <dgm:prSet custT="1"/>
      <dgm:spPr/>
      <dgm:t>
        <a:bodyPr/>
        <a:lstStyle/>
        <a:p>
          <a:pPr rtl="0"/>
          <a:r>
            <a:rPr lang="en-IN" sz="1600" b="1" dirty="0">
              <a:solidFill>
                <a:srgbClr val="FF0000"/>
              </a:solidFill>
            </a:rPr>
            <a:t>AVSC- </a:t>
          </a:r>
          <a:r>
            <a:rPr lang="en-IN" sz="1600" b="1" dirty="0">
              <a:solidFill>
                <a:schemeClr val="tx1"/>
              </a:solidFill>
            </a:rPr>
            <a:t>Electors above the age of 80 years</a:t>
          </a:r>
          <a:r>
            <a:rPr lang="en-IN" sz="1600" b="1" dirty="0">
              <a:solidFill>
                <a:srgbClr val="FF0000"/>
              </a:solidFill>
            </a:rPr>
            <a:t> </a:t>
          </a:r>
        </a:p>
      </dgm:t>
    </dgm:pt>
    <dgm:pt modelId="{EE9EF1CA-D241-4871-9A5C-2E131B7EBB5C}" type="parTrans" cxnId="{2213C66B-3E8E-4BEF-B344-BBE27855A8ED}">
      <dgm:prSet/>
      <dgm:spPr/>
      <dgm:t>
        <a:bodyPr/>
        <a:lstStyle/>
        <a:p>
          <a:endParaRPr lang="en-IN"/>
        </a:p>
      </dgm:t>
    </dgm:pt>
    <dgm:pt modelId="{D9284D89-9317-466C-BFDA-FA80B2EB092E}" type="sibTrans" cxnId="{2213C66B-3E8E-4BEF-B344-BBE27855A8ED}">
      <dgm:prSet/>
      <dgm:spPr/>
      <dgm:t>
        <a:bodyPr/>
        <a:lstStyle/>
        <a:p>
          <a:endParaRPr lang="en-IN"/>
        </a:p>
      </dgm:t>
    </dgm:pt>
    <dgm:pt modelId="{E21368F9-DA54-4875-AD4E-7BA45AE3E478}">
      <dgm:prSet custT="1"/>
      <dgm:spPr/>
      <dgm:t>
        <a:bodyPr/>
        <a:lstStyle/>
        <a:p>
          <a:pPr rtl="0"/>
          <a:r>
            <a:rPr lang="en-IN" sz="1600" b="1" dirty="0">
              <a:solidFill>
                <a:srgbClr val="FF0000"/>
              </a:solidFill>
            </a:rPr>
            <a:t>AVPD- </a:t>
          </a:r>
          <a:r>
            <a:rPr lang="en-IN" sz="1600" b="1" dirty="0">
              <a:solidFill>
                <a:schemeClr val="tx1"/>
              </a:solidFill>
            </a:rPr>
            <a:t>Electors who are marked as </a:t>
          </a:r>
          <a:r>
            <a:rPr lang="en-IN" sz="1600" b="1" dirty="0" err="1">
              <a:solidFill>
                <a:schemeClr val="tx1"/>
              </a:solidFill>
            </a:rPr>
            <a:t>PwD</a:t>
          </a:r>
          <a:r>
            <a:rPr lang="en-IN" sz="1600" b="1" dirty="0">
              <a:solidFill>
                <a:schemeClr val="tx1"/>
              </a:solidFill>
            </a:rPr>
            <a:t> </a:t>
          </a:r>
        </a:p>
      </dgm:t>
    </dgm:pt>
    <dgm:pt modelId="{47B0A29B-B66E-41CF-A5DE-0E15496C5E11}" type="parTrans" cxnId="{47E4554E-BCCE-431F-A57E-3325B4252D43}">
      <dgm:prSet/>
      <dgm:spPr/>
      <dgm:t>
        <a:bodyPr/>
        <a:lstStyle/>
        <a:p>
          <a:endParaRPr lang="en-IN"/>
        </a:p>
      </dgm:t>
    </dgm:pt>
    <dgm:pt modelId="{207D5880-C019-4A9A-9928-4E3B0DBEFF27}" type="sibTrans" cxnId="{47E4554E-BCCE-431F-A57E-3325B4252D43}">
      <dgm:prSet/>
      <dgm:spPr/>
      <dgm:t>
        <a:bodyPr/>
        <a:lstStyle/>
        <a:p>
          <a:endParaRPr lang="en-IN"/>
        </a:p>
      </dgm:t>
    </dgm:pt>
    <dgm:pt modelId="{9CBADC78-2047-4837-8C7D-EC53C297BBCA}">
      <dgm:prSet custT="1"/>
      <dgm:spPr/>
      <dgm:t>
        <a:bodyPr/>
        <a:lstStyle/>
        <a:p>
          <a:pPr rtl="0"/>
          <a:r>
            <a:rPr lang="en-IN" sz="1600" b="1" dirty="0">
              <a:solidFill>
                <a:srgbClr val="FF0000"/>
              </a:solidFill>
            </a:rPr>
            <a:t>AVCO- </a:t>
          </a:r>
          <a:r>
            <a:rPr lang="en-IN" sz="1600" b="1" dirty="0">
              <a:solidFill>
                <a:schemeClr val="tx1"/>
              </a:solidFill>
            </a:rPr>
            <a:t>Electors infected with COVID-19 </a:t>
          </a:r>
        </a:p>
      </dgm:t>
    </dgm:pt>
    <dgm:pt modelId="{5CFA2BC4-C9DB-44C9-B89C-899E613C27BF}" type="parTrans" cxnId="{0C2614CA-28E6-4D36-AD2E-2FD6654EF8BF}">
      <dgm:prSet/>
      <dgm:spPr/>
      <dgm:t>
        <a:bodyPr/>
        <a:lstStyle/>
        <a:p>
          <a:endParaRPr lang="en-IN"/>
        </a:p>
      </dgm:t>
    </dgm:pt>
    <dgm:pt modelId="{B4BCC1EA-3618-4DB7-B41A-69354D98C0C6}" type="sibTrans" cxnId="{0C2614CA-28E6-4D36-AD2E-2FD6654EF8BF}">
      <dgm:prSet/>
      <dgm:spPr/>
      <dgm:t>
        <a:bodyPr/>
        <a:lstStyle/>
        <a:p>
          <a:endParaRPr lang="en-IN"/>
        </a:p>
      </dgm:t>
    </dgm:pt>
    <dgm:pt modelId="{926762A7-6D7E-436F-BCD8-81E8C90A77B0}">
      <dgm:prSet/>
      <dgm:spPr/>
      <dgm:t>
        <a:bodyPr/>
        <a:lstStyle/>
        <a:p>
          <a:pPr rtl="0"/>
          <a:endParaRPr lang="en-US" b="1" i="1" dirty="0"/>
        </a:p>
      </dgm:t>
    </dgm:pt>
    <dgm:pt modelId="{E6EC0AC8-6059-4383-9EED-26B224C08132}" type="parTrans" cxnId="{57670163-ADD1-42D1-98C5-4AE90D3E6C91}">
      <dgm:prSet/>
      <dgm:spPr/>
      <dgm:t>
        <a:bodyPr/>
        <a:lstStyle/>
        <a:p>
          <a:endParaRPr lang="en-IN"/>
        </a:p>
      </dgm:t>
    </dgm:pt>
    <dgm:pt modelId="{7B039651-27A1-4D9F-B87D-687F441792FD}" type="sibTrans" cxnId="{57670163-ADD1-42D1-98C5-4AE90D3E6C91}">
      <dgm:prSet/>
      <dgm:spPr/>
      <dgm:t>
        <a:bodyPr/>
        <a:lstStyle/>
        <a:p>
          <a:endParaRPr lang="en-IN"/>
        </a:p>
      </dgm:t>
    </dgm:pt>
    <dgm:pt modelId="{6FB38F44-A776-4557-AE6C-64A916174939}">
      <dgm:prSet custT="1"/>
      <dgm:spPr/>
      <dgm:t>
        <a:bodyPr/>
        <a:lstStyle/>
        <a:p>
          <a:pPr rtl="0"/>
          <a:r>
            <a:rPr lang="en-IN" sz="1800" b="1" dirty="0">
              <a:solidFill>
                <a:srgbClr val="FF0000"/>
              </a:solidFill>
            </a:rPr>
            <a:t>AVES- Electors employed in essential services </a:t>
          </a:r>
          <a:r>
            <a:rPr lang="en-IN" sz="1800" dirty="0"/>
            <a:t>or any other category of electors notified by ECI</a:t>
          </a:r>
          <a:endParaRPr lang="en-IN" sz="1800" b="1" dirty="0"/>
        </a:p>
      </dgm:t>
    </dgm:pt>
    <dgm:pt modelId="{959EFB87-A05B-492F-ADF9-D3B741948628}" type="parTrans" cxnId="{F825AC5E-C81B-48CB-B9FE-30DCB960AA89}">
      <dgm:prSet/>
      <dgm:spPr/>
      <dgm:t>
        <a:bodyPr/>
        <a:lstStyle/>
        <a:p>
          <a:endParaRPr lang="en-IN"/>
        </a:p>
      </dgm:t>
    </dgm:pt>
    <dgm:pt modelId="{34D56E0F-6BA8-4585-BCD6-D3A7C53D395E}" type="sibTrans" cxnId="{F825AC5E-C81B-48CB-B9FE-30DCB960AA89}">
      <dgm:prSet/>
      <dgm:spPr/>
      <dgm:t>
        <a:bodyPr/>
        <a:lstStyle/>
        <a:p>
          <a:endParaRPr lang="en-IN"/>
        </a:p>
      </dgm:t>
    </dgm:pt>
    <dgm:pt modelId="{4FB2A79D-EC09-4E3F-B102-A67BED508104}">
      <dgm:prSet/>
      <dgm:spPr/>
      <dgm:t>
        <a:bodyPr/>
        <a:lstStyle/>
        <a:p>
          <a:pPr rtl="0"/>
          <a:endParaRPr lang="en-IN" sz="1000" b="1" dirty="0"/>
        </a:p>
      </dgm:t>
    </dgm:pt>
    <dgm:pt modelId="{93D8F1BD-8650-4D30-B8D6-8B85B1043E3F}" type="parTrans" cxnId="{F1F39E32-81C1-4C5D-94FF-D609FD50B5F9}">
      <dgm:prSet/>
      <dgm:spPr/>
      <dgm:t>
        <a:bodyPr/>
        <a:lstStyle/>
        <a:p>
          <a:endParaRPr lang="en-IN"/>
        </a:p>
      </dgm:t>
    </dgm:pt>
    <dgm:pt modelId="{D49EB459-188C-4002-9D2D-B25F5B3C8799}" type="sibTrans" cxnId="{F1F39E32-81C1-4C5D-94FF-D609FD50B5F9}">
      <dgm:prSet/>
      <dgm:spPr/>
      <dgm:t>
        <a:bodyPr/>
        <a:lstStyle/>
        <a:p>
          <a:endParaRPr lang="en-IN"/>
        </a:p>
      </dgm:t>
    </dgm:pt>
    <dgm:pt modelId="{49366A18-3F22-436F-B8C9-D5652D121EBA}">
      <dgm:prSet/>
      <dgm:spPr/>
      <dgm:t>
        <a:bodyPr/>
        <a:lstStyle/>
        <a:p>
          <a:pPr rtl="0"/>
          <a:r>
            <a:rPr lang="en-US" b="0" i="0" u="none" dirty="0" smtClean="0"/>
            <a:t>One ARO </a:t>
          </a:r>
          <a:r>
            <a:rPr lang="en-US" dirty="0" smtClean="0"/>
            <a:t>is assigned to handle all work related to PB voting by Absentee Voters.</a:t>
          </a:r>
          <a:endParaRPr lang="en-IN" dirty="0"/>
        </a:p>
      </dgm:t>
    </dgm:pt>
    <dgm:pt modelId="{8A887283-0C86-40E8-8E5E-E34C83E14551}" type="sibTrans" cxnId="{B10AE609-6A32-4D37-8197-5577383E448D}">
      <dgm:prSet/>
      <dgm:spPr/>
      <dgm:t>
        <a:bodyPr/>
        <a:lstStyle/>
        <a:p>
          <a:endParaRPr lang="en-IN"/>
        </a:p>
      </dgm:t>
    </dgm:pt>
    <dgm:pt modelId="{9750DFB3-8552-4818-BA22-6846859B1985}" type="parTrans" cxnId="{B10AE609-6A32-4D37-8197-5577383E448D}">
      <dgm:prSet/>
      <dgm:spPr/>
      <dgm:t>
        <a:bodyPr/>
        <a:lstStyle/>
        <a:p>
          <a:endParaRPr lang="en-IN"/>
        </a:p>
      </dgm:t>
    </dgm:pt>
    <dgm:pt modelId="{F302D348-1C46-40B0-8A13-7507082E3B1E}">
      <dgm:prSet/>
      <dgm:spPr/>
      <dgm:t>
        <a:bodyPr/>
        <a:lstStyle/>
        <a:p>
          <a:endParaRPr lang="en-US" sz="1000" dirty="0">
            <a:latin typeface="Trebuchet MS"/>
            <a:cs typeface="Trebuchet MS"/>
          </a:endParaRPr>
        </a:p>
      </dgm:t>
    </dgm:pt>
    <dgm:pt modelId="{06352942-6A01-498C-B6CB-B36E994AEEC3}" type="sibTrans" cxnId="{AB6C8B04-CC8F-4C5E-A1B5-4DAB5A992653}">
      <dgm:prSet/>
      <dgm:spPr/>
      <dgm:t>
        <a:bodyPr/>
        <a:lstStyle/>
        <a:p>
          <a:endParaRPr lang="en-IN"/>
        </a:p>
      </dgm:t>
    </dgm:pt>
    <dgm:pt modelId="{86C661F4-4B89-4FE8-9CCB-C3C5B7CDF0EF}" type="parTrans" cxnId="{AB6C8B04-CC8F-4C5E-A1B5-4DAB5A992653}">
      <dgm:prSet/>
      <dgm:spPr/>
      <dgm:t>
        <a:bodyPr/>
        <a:lstStyle/>
        <a:p>
          <a:endParaRPr lang="en-IN"/>
        </a:p>
      </dgm:t>
    </dgm:pt>
    <dgm:pt modelId="{5C4E702D-3652-43B8-B983-9379FDF39179}">
      <dgm:prSet/>
      <dgm:spPr/>
      <dgm:t>
        <a:bodyPr/>
        <a:lstStyle/>
        <a:p>
          <a:endParaRPr lang="en-US" sz="1000" dirty="0">
            <a:latin typeface="Trebuchet MS"/>
            <a:cs typeface="Trebuchet MS"/>
          </a:endParaRPr>
        </a:p>
      </dgm:t>
    </dgm:pt>
    <dgm:pt modelId="{D168A586-EF08-42CF-8DE9-DA295A540738}" type="sibTrans" cxnId="{13C0D86B-AE59-4A07-9746-2FB2F783522E}">
      <dgm:prSet/>
      <dgm:spPr/>
      <dgm:t>
        <a:bodyPr/>
        <a:lstStyle/>
        <a:p>
          <a:endParaRPr lang="en-IN"/>
        </a:p>
      </dgm:t>
    </dgm:pt>
    <dgm:pt modelId="{875152A1-0417-43DC-9521-B52728AB71A5}" type="parTrans" cxnId="{13C0D86B-AE59-4A07-9746-2FB2F783522E}">
      <dgm:prSet/>
      <dgm:spPr/>
      <dgm:t>
        <a:bodyPr/>
        <a:lstStyle/>
        <a:p>
          <a:endParaRPr lang="en-IN"/>
        </a:p>
      </dgm:t>
    </dgm:pt>
    <dgm:pt modelId="{869D5079-2473-4AF5-8434-146840159064}">
      <dgm:prSet/>
      <dgm:spPr/>
      <dgm:t>
        <a:bodyPr/>
        <a:lstStyle/>
        <a:p>
          <a:pPr rtl="0"/>
          <a:endParaRPr lang="en-IN" sz="1000" b="1" dirty="0"/>
        </a:p>
      </dgm:t>
    </dgm:pt>
    <dgm:pt modelId="{3B843A82-7BA7-462E-B0C1-D6F5C98F4BCC}" type="parTrans" cxnId="{DC92546A-FCEE-41A0-8324-7F56D11026F8}">
      <dgm:prSet/>
      <dgm:spPr/>
    </dgm:pt>
    <dgm:pt modelId="{A5010B36-FC89-4156-88A1-59BECEB83EEE}" type="sibTrans" cxnId="{DC92546A-FCEE-41A0-8324-7F56D11026F8}">
      <dgm:prSet/>
      <dgm:spPr/>
    </dgm:pt>
    <dgm:pt modelId="{26429941-C902-400E-B4CF-75606F041D81}">
      <dgm:prSet/>
      <dgm:spPr/>
      <dgm:t>
        <a:bodyPr/>
        <a:lstStyle/>
        <a:p>
          <a:pPr rtl="0"/>
          <a:endParaRPr lang="en-IN" sz="1000" b="1" dirty="0"/>
        </a:p>
      </dgm:t>
    </dgm:pt>
    <dgm:pt modelId="{089DDF5F-640C-4ABD-AF76-C7CAFCFA5D0A}" type="parTrans" cxnId="{1FF340A7-F22F-4C41-8339-86FA9A3B6667}">
      <dgm:prSet/>
      <dgm:spPr/>
    </dgm:pt>
    <dgm:pt modelId="{70233B0C-B8B9-4B93-93E4-EE55351AF09D}" type="sibTrans" cxnId="{1FF340A7-F22F-4C41-8339-86FA9A3B6667}">
      <dgm:prSet/>
      <dgm:spPr/>
    </dgm:pt>
    <dgm:pt modelId="{C617F41D-9002-42E7-923E-95B4C27DA56A}">
      <dgm:prSet/>
      <dgm:spPr/>
      <dgm:t>
        <a:bodyPr/>
        <a:lstStyle/>
        <a:p>
          <a:pPr rtl="0"/>
          <a:endParaRPr lang="en-IN" sz="1000" b="1" dirty="0"/>
        </a:p>
      </dgm:t>
    </dgm:pt>
    <dgm:pt modelId="{46FBE871-3E09-402A-92F8-5AEED64450CB}" type="parTrans" cxnId="{DEAD9C8F-04D9-43AF-B27E-63DDEAE5CF7F}">
      <dgm:prSet/>
      <dgm:spPr/>
    </dgm:pt>
    <dgm:pt modelId="{365603AD-CBC9-4BBF-B5CD-B677D1B32D06}" type="sibTrans" cxnId="{DEAD9C8F-04D9-43AF-B27E-63DDEAE5CF7F}">
      <dgm:prSet/>
      <dgm:spPr/>
    </dgm:pt>
    <dgm:pt modelId="{4E9761CC-E3BA-4BAD-9E18-755ED1499076}">
      <dgm:prSet/>
      <dgm:spPr/>
      <dgm:t>
        <a:bodyPr/>
        <a:lstStyle/>
        <a:p>
          <a:pPr rtl="0"/>
          <a:endParaRPr lang="en-IN" sz="1000" b="1" dirty="0"/>
        </a:p>
      </dgm:t>
    </dgm:pt>
    <dgm:pt modelId="{5FBE0AFF-8B30-410C-A527-24D52703F937}" type="parTrans" cxnId="{6E438D74-344A-47D3-ACF9-419A98A37A2D}">
      <dgm:prSet/>
      <dgm:spPr/>
    </dgm:pt>
    <dgm:pt modelId="{1B63CBAF-A2F6-4755-8777-AB1D45557B28}" type="sibTrans" cxnId="{6E438D74-344A-47D3-ACF9-419A98A37A2D}">
      <dgm:prSet/>
      <dgm:spPr/>
    </dgm:pt>
    <dgm:pt modelId="{200F3699-8A2B-42B8-B6AA-8AA67D42F7FC}">
      <dgm:prSet/>
      <dgm:spPr/>
      <dgm:t>
        <a:bodyPr/>
        <a:lstStyle/>
        <a:p>
          <a:pPr rtl="0"/>
          <a:endParaRPr lang="en-IN" sz="1000" b="1" dirty="0"/>
        </a:p>
      </dgm:t>
    </dgm:pt>
    <dgm:pt modelId="{61512CC7-5239-413F-8128-662A80D99FAE}" type="parTrans" cxnId="{E6DAB01A-8515-4321-8249-3F8D7FDE1C65}">
      <dgm:prSet/>
      <dgm:spPr/>
    </dgm:pt>
    <dgm:pt modelId="{FE0D5CFB-1D0A-4A59-AC14-19912B69D411}" type="sibTrans" cxnId="{E6DAB01A-8515-4321-8249-3F8D7FDE1C65}">
      <dgm:prSet/>
      <dgm:spPr/>
    </dgm:pt>
    <dgm:pt modelId="{10C4EC44-01A5-49D9-A9F7-22C73DF0CE3B}">
      <dgm:prSet/>
      <dgm:spPr/>
      <dgm:t>
        <a:bodyPr/>
        <a:lstStyle/>
        <a:p>
          <a:pPr rtl="0"/>
          <a:endParaRPr lang="en-IN" sz="1000" b="1" dirty="0"/>
        </a:p>
      </dgm:t>
    </dgm:pt>
    <dgm:pt modelId="{CEA8976A-590D-4BD0-9F82-8F88F4D9FD38}" type="parTrans" cxnId="{8A9D03E2-C999-4156-A93A-8DE06E7A7008}">
      <dgm:prSet/>
      <dgm:spPr/>
    </dgm:pt>
    <dgm:pt modelId="{1212D3FA-DA36-4538-8A0B-A05A40030F9C}" type="sibTrans" cxnId="{8A9D03E2-C999-4156-A93A-8DE06E7A7008}">
      <dgm:prSet/>
      <dgm:spPr/>
    </dgm:pt>
    <dgm:pt modelId="{097DA9DB-B4B6-4471-B094-B3AF67377FA7}" type="pres">
      <dgm:prSet presAssocID="{8EF81B09-EC19-4191-A15E-2414B889B16F}" presName="linear" presStyleCnt="0">
        <dgm:presLayoutVars>
          <dgm:animLvl val="lvl"/>
          <dgm:resizeHandles val="exact"/>
        </dgm:presLayoutVars>
      </dgm:prSet>
      <dgm:spPr/>
      <dgm:t>
        <a:bodyPr/>
        <a:lstStyle/>
        <a:p>
          <a:endParaRPr lang="en-IN"/>
        </a:p>
      </dgm:t>
    </dgm:pt>
    <dgm:pt modelId="{45031D04-7DC8-428A-93AC-1FFAF73D9E5C}" type="pres">
      <dgm:prSet presAssocID="{034655C4-2423-45A6-9BAA-80C19B7B7D79}" presName="parentText" presStyleLbl="node1" presStyleIdx="0" presStyleCnt="2" custScaleY="26241" custLinFactNeighborY="-10566">
        <dgm:presLayoutVars>
          <dgm:chMax val="0"/>
          <dgm:bulletEnabled val="1"/>
        </dgm:presLayoutVars>
      </dgm:prSet>
      <dgm:spPr/>
      <dgm:t>
        <a:bodyPr/>
        <a:lstStyle/>
        <a:p>
          <a:endParaRPr lang="en-IN"/>
        </a:p>
      </dgm:t>
    </dgm:pt>
    <dgm:pt modelId="{245087AF-5677-48EB-88C9-0A6B787D8E63}" type="pres">
      <dgm:prSet presAssocID="{034655C4-2423-45A6-9BAA-80C19B7B7D79}" presName="childText" presStyleLbl="revTx" presStyleIdx="0" presStyleCnt="2" custLinFactNeighborY="1850">
        <dgm:presLayoutVars>
          <dgm:bulletEnabled val="1"/>
        </dgm:presLayoutVars>
      </dgm:prSet>
      <dgm:spPr/>
      <dgm:t>
        <a:bodyPr/>
        <a:lstStyle/>
        <a:p>
          <a:endParaRPr lang="en-IN"/>
        </a:p>
      </dgm:t>
    </dgm:pt>
    <dgm:pt modelId="{946E4001-4FDF-49F9-B790-1A08EB3CBDEA}" type="pres">
      <dgm:prSet presAssocID="{49366A18-3F22-436F-B8C9-D5652D121EBA}" presName="parentText" presStyleLbl="node1" presStyleIdx="1" presStyleCnt="2" custScaleY="36740" custLinFactNeighborY="93804">
        <dgm:presLayoutVars>
          <dgm:chMax val="0"/>
          <dgm:bulletEnabled val="1"/>
        </dgm:presLayoutVars>
      </dgm:prSet>
      <dgm:spPr/>
      <dgm:t>
        <a:bodyPr/>
        <a:lstStyle/>
        <a:p>
          <a:endParaRPr lang="en-IN"/>
        </a:p>
      </dgm:t>
    </dgm:pt>
    <dgm:pt modelId="{8622E513-9AC7-4D2E-8AB8-273EDE55ED39}" type="pres">
      <dgm:prSet presAssocID="{49366A18-3F22-436F-B8C9-D5652D121EBA}" presName="childText" presStyleLbl="revTx" presStyleIdx="1" presStyleCnt="2">
        <dgm:presLayoutVars>
          <dgm:bulletEnabled val="1"/>
        </dgm:presLayoutVars>
      </dgm:prSet>
      <dgm:spPr/>
      <dgm:t>
        <a:bodyPr/>
        <a:lstStyle/>
        <a:p>
          <a:endParaRPr lang="en-IN"/>
        </a:p>
      </dgm:t>
    </dgm:pt>
  </dgm:ptLst>
  <dgm:cxnLst>
    <dgm:cxn modelId="{DAF29F96-DD3B-4A42-AAAF-F6EADA6CC002}" type="presOf" srcId="{4E9761CC-E3BA-4BAD-9E18-755ED1499076}" destId="{245087AF-5677-48EB-88C9-0A6B787D8E63}" srcOrd="0" destOrd="7" presId="urn:microsoft.com/office/officeart/2005/8/layout/vList2"/>
    <dgm:cxn modelId="{8A9D03E2-C999-4156-A93A-8DE06E7A7008}" srcId="{034655C4-2423-45A6-9BAA-80C19B7B7D79}" destId="{10C4EC44-01A5-49D9-A9F7-22C73DF0CE3B}" srcOrd="9" destOrd="0" parTransId="{CEA8976A-590D-4BD0-9F82-8F88F4D9FD38}" sibTransId="{1212D3FA-DA36-4538-8A0B-A05A40030F9C}"/>
    <dgm:cxn modelId="{0C2614CA-28E6-4D36-AD2E-2FD6654EF8BF}" srcId="{034655C4-2423-45A6-9BAA-80C19B7B7D79}" destId="{9CBADC78-2047-4837-8C7D-EC53C297BBCA}" srcOrd="2" destOrd="0" parTransId="{5CFA2BC4-C9DB-44C9-B89C-899E613C27BF}" sibTransId="{B4BCC1EA-3618-4DB7-B41A-69354D98C0C6}"/>
    <dgm:cxn modelId="{DC27F06F-3D88-4B09-890C-EA96FC5170F9}" type="presOf" srcId="{8EF81B09-EC19-4191-A15E-2414B889B16F}" destId="{097DA9DB-B4B6-4471-B094-B3AF67377FA7}" srcOrd="0" destOrd="0" presId="urn:microsoft.com/office/officeart/2005/8/layout/vList2"/>
    <dgm:cxn modelId="{DC92546A-FCEE-41A0-8324-7F56D11026F8}" srcId="{034655C4-2423-45A6-9BAA-80C19B7B7D79}" destId="{869D5079-2473-4AF5-8434-146840159064}" srcOrd="4" destOrd="0" parTransId="{3B843A82-7BA7-462E-B0C1-D6F5C98F4BCC}" sibTransId="{A5010B36-FC89-4156-88A1-59BECEB83EEE}"/>
    <dgm:cxn modelId="{38392631-3D8A-4B46-84AE-D7A869E9AC19}" type="presOf" srcId="{10C4EC44-01A5-49D9-A9F7-22C73DF0CE3B}" destId="{245087AF-5677-48EB-88C9-0A6B787D8E63}" srcOrd="0" destOrd="9" presId="urn:microsoft.com/office/officeart/2005/8/layout/vList2"/>
    <dgm:cxn modelId="{589D4159-29E6-4776-B8CA-56090031A4C3}" type="presOf" srcId="{869D5079-2473-4AF5-8434-146840159064}" destId="{245087AF-5677-48EB-88C9-0A6B787D8E63}" srcOrd="0" destOrd="4" presId="urn:microsoft.com/office/officeart/2005/8/layout/vList2"/>
    <dgm:cxn modelId="{D53F1BE6-D5DD-4F70-9A84-1433452D6CCC}" srcId="{8EF81B09-EC19-4191-A15E-2414B889B16F}" destId="{034655C4-2423-45A6-9BAA-80C19B7B7D79}" srcOrd="0" destOrd="0" parTransId="{462079D0-45D3-4009-9B43-86601EE4E19E}" sibTransId="{28A7F6FD-DFF2-4967-AB46-C086774FD2EA}"/>
    <dgm:cxn modelId="{A3AC0C0A-2260-41E6-B40A-697962A61EB1}" type="presOf" srcId="{49366A18-3F22-436F-B8C9-D5652D121EBA}" destId="{946E4001-4FDF-49F9-B790-1A08EB3CBDEA}" srcOrd="0" destOrd="0" presId="urn:microsoft.com/office/officeart/2005/8/layout/vList2"/>
    <dgm:cxn modelId="{F825AC5E-C81B-48CB-B9FE-30DCB960AA89}" srcId="{034655C4-2423-45A6-9BAA-80C19B7B7D79}" destId="{6FB38F44-A776-4557-AE6C-64A916174939}" srcOrd="10" destOrd="0" parTransId="{959EFB87-A05B-492F-ADF9-D3B741948628}" sibTransId="{34D56E0F-6BA8-4585-BCD6-D3A7C53D395E}"/>
    <dgm:cxn modelId="{B10AE609-6A32-4D37-8197-5577383E448D}" srcId="{8EF81B09-EC19-4191-A15E-2414B889B16F}" destId="{49366A18-3F22-436F-B8C9-D5652D121EBA}" srcOrd="1" destOrd="0" parTransId="{9750DFB3-8552-4818-BA22-6846859B1985}" sibTransId="{8A887283-0C86-40E8-8E5E-E34C83E14551}"/>
    <dgm:cxn modelId="{F1F39E32-81C1-4C5D-94FF-D609FD50B5F9}" srcId="{034655C4-2423-45A6-9BAA-80C19B7B7D79}" destId="{4FB2A79D-EC09-4E3F-B102-A67BED508104}" srcOrd="3" destOrd="0" parTransId="{93D8F1BD-8650-4D30-B8D6-8B85B1043E3F}" sibTransId="{D49EB459-188C-4002-9D2D-B25F5B3C8799}"/>
    <dgm:cxn modelId="{341F7FB9-6F9A-4557-8703-6672C9546125}" type="presOf" srcId="{C617F41D-9002-42E7-923E-95B4C27DA56A}" destId="{245087AF-5677-48EB-88C9-0A6B787D8E63}" srcOrd="0" destOrd="6" presId="urn:microsoft.com/office/officeart/2005/8/layout/vList2"/>
    <dgm:cxn modelId="{ECF72A16-1D35-4375-BA0B-14AA39D9D68E}" type="presOf" srcId="{5C4E702D-3652-43B8-B983-9379FDF39179}" destId="{245087AF-5677-48EB-88C9-0A6B787D8E63}" srcOrd="0" destOrd="12" presId="urn:microsoft.com/office/officeart/2005/8/layout/vList2"/>
    <dgm:cxn modelId="{2D0EB0A7-9082-498B-9BDB-1141D5B9C84A}" type="presOf" srcId="{26429941-C902-400E-B4CF-75606F041D81}" destId="{245087AF-5677-48EB-88C9-0A6B787D8E63}" srcOrd="0" destOrd="5" presId="urn:microsoft.com/office/officeart/2005/8/layout/vList2"/>
    <dgm:cxn modelId="{57670163-ADD1-42D1-98C5-4AE90D3E6C91}" srcId="{49366A18-3F22-436F-B8C9-D5652D121EBA}" destId="{926762A7-6D7E-436F-BCD8-81E8C90A77B0}" srcOrd="0" destOrd="0" parTransId="{E6EC0AC8-6059-4383-9EED-26B224C08132}" sibTransId="{7B039651-27A1-4D9F-B87D-687F441792FD}"/>
    <dgm:cxn modelId="{28E918EF-7679-4B1C-BB4E-3B459B44660A}" type="presOf" srcId="{F302D348-1C46-40B0-8A13-7507082E3B1E}" destId="{245087AF-5677-48EB-88C9-0A6B787D8E63}" srcOrd="0" destOrd="11" presId="urn:microsoft.com/office/officeart/2005/8/layout/vList2"/>
    <dgm:cxn modelId="{E79B0871-9A94-445F-9F83-C60E67AD19F2}" type="presOf" srcId="{926762A7-6D7E-436F-BCD8-81E8C90A77B0}" destId="{8622E513-9AC7-4D2E-8AB8-273EDE55ED39}" srcOrd="0" destOrd="0" presId="urn:microsoft.com/office/officeart/2005/8/layout/vList2"/>
    <dgm:cxn modelId="{74F593E6-CBAF-41F7-BD53-F5E4E67E6A30}" type="presOf" srcId="{200F3699-8A2B-42B8-B6AA-8AA67D42F7FC}" destId="{245087AF-5677-48EB-88C9-0A6B787D8E63}" srcOrd="0" destOrd="8" presId="urn:microsoft.com/office/officeart/2005/8/layout/vList2"/>
    <dgm:cxn modelId="{2213C66B-3E8E-4BEF-B344-BBE27855A8ED}" srcId="{034655C4-2423-45A6-9BAA-80C19B7B7D79}" destId="{CBCC348D-5B3B-47C2-926F-86A83C064A4A}" srcOrd="0" destOrd="0" parTransId="{EE9EF1CA-D241-4871-9A5C-2E131B7EBB5C}" sibTransId="{D9284D89-9317-466C-BFDA-FA80B2EB092E}"/>
    <dgm:cxn modelId="{459934F7-FC31-4E0E-91C5-068ACD9D977A}" type="presOf" srcId="{CBCC348D-5B3B-47C2-926F-86A83C064A4A}" destId="{245087AF-5677-48EB-88C9-0A6B787D8E63}" srcOrd="0" destOrd="0" presId="urn:microsoft.com/office/officeart/2005/8/layout/vList2"/>
    <dgm:cxn modelId="{1FF340A7-F22F-4C41-8339-86FA9A3B6667}" srcId="{034655C4-2423-45A6-9BAA-80C19B7B7D79}" destId="{26429941-C902-400E-B4CF-75606F041D81}" srcOrd="5" destOrd="0" parTransId="{089DDF5F-640C-4ABD-AF76-C7CAFCFA5D0A}" sibTransId="{70233B0C-B8B9-4B93-93E4-EE55351AF09D}"/>
    <dgm:cxn modelId="{13C0D86B-AE59-4A07-9746-2FB2F783522E}" srcId="{034655C4-2423-45A6-9BAA-80C19B7B7D79}" destId="{5C4E702D-3652-43B8-B983-9379FDF39179}" srcOrd="11" destOrd="0" parTransId="{875152A1-0417-43DC-9521-B52728AB71A5}" sibTransId="{D168A586-EF08-42CF-8DE9-DA295A540738}"/>
    <dgm:cxn modelId="{6D6D19B0-5E28-42E3-8566-FE62F1791B13}" type="presOf" srcId="{4FB2A79D-EC09-4E3F-B102-A67BED508104}" destId="{245087AF-5677-48EB-88C9-0A6B787D8E63}" srcOrd="0" destOrd="3" presId="urn:microsoft.com/office/officeart/2005/8/layout/vList2"/>
    <dgm:cxn modelId="{AB6C8B04-CC8F-4C5E-A1B5-4DAB5A992653}" srcId="{6FB38F44-A776-4557-AE6C-64A916174939}" destId="{F302D348-1C46-40B0-8A13-7507082E3B1E}" srcOrd="0" destOrd="0" parTransId="{86C661F4-4B89-4FE8-9CCB-C3C5B7CDF0EF}" sibTransId="{06352942-6A01-498C-B6CB-B36E994AEEC3}"/>
    <dgm:cxn modelId="{DEAD9C8F-04D9-43AF-B27E-63DDEAE5CF7F}" srcId="{034655C4-2423-45A6-9BAA-80C19B7B7D79}" destId="{C617F41D-9002-42E7-923E-95B4C27DA56A}" srcOrd="6" destOrd="0" parTransId="{46FBE871-3E09-402A-92F8-5AEED64450CB}" sibTransId="{365603AD-CBC9-4BBF-B5CD-B677D1B32D06}"/>
    <dgm:cxn modelId="{47E4554E-BCCE-431F-A57E-3325B4252D43}" srcId="{034655C4-2423-45A6-9BAA-80C19B7B7D79}" destId="{E21368F9-DA54-4875-AD4E-7BA45AE3E478}" srcOrd="1" destOrd="0" parTransId="{47B0A29B-B66E-41CF-A5DE-0E15496C5E11}" sibTransId="{207D5880-C019-4A9A-9928-4E3B0DBEFF27}"/>
    <dgm:cxn modelId="{DA45BF26-B719-467C-BEC3-D8239B15292E}" type="presOf" srcId="{034655C4-2423-45A6-9BAA-80C19B7B7D79}" destId="{45031D04-7DC8-428A-93AC-1FFAF73D9E5C}" srcOrd="0" destOrd="0" presId="urn:microsoft.com/office/officeart/2005/8/layout/vList2"/>
    <dgm:cxn modelId="{D87B1E01-943B-44C4-9FF1-6D202DCC927A}" type="presOf" srcId="{9CBADC78-2047-4837-8C7D-EC53C297BBCA}" destId="{245087AF-5677-48EB-88C9-0A6B787D8E63}" srcOrd="0" destOrd="2" presId="urn:microsoft.com/office/officeart/2005/8/layout/vList2"/>
    <dgm:cxn modelId="{A69B739F-A6F5-4468-AC22-5596A002148F}" type="presOf" srcId="{E21368F9-DA54-4875-AD4E-7BA45AE3E478}" destId="{245087AF-5677-48EB-88C9-0A6B787D8E63}" srcOrd="0" destOrd="1" presId="urn:microsoft.com/office/officeart/2005/8/layout/vList2"/>
    <dgm:cxn modelId="{E6DAB01A-8515-4321-8249-3F8D7FDE1C65}" srcId="{034655C4-2423-45A6-9BAA-80C19B7B7D79}" destId="{200F3699-8A2B-42B8-B6AA-8AA67D42F7FC}" srcOrd="8" destOrd="0" parTransId="{61512CC7-5239-413F-8128-662A80D99FAE}" sibTransId="{FE0D5CFB-1D0A-4A59-AC14-19912B69D411}"/>
    <dgm:cxn modelId="{6E438D74-344A-47D3-ACF9-419A98A37A2D}" srcId="{034655C4-2423-45A6-9BAA-80C19B7B7D79}" destId="{4E9761CC-E3BA-4BAD-9E18-755ED1499076}" srcOrd="7" destOrd="0" parTransId="{5FBE0AFF-8B30-410C-A527-24D52703F937}" sibTransId="{1B63CBAF-A2F6-4755-8777-AB1D45557B28}"/>
    <dgm:cxn modelId="{D37FB06D-5E9E-4779-9520-50AF610FE694}" type="presOf" srcId="{6FB38F44-A776-4557-AE6C-64A916174939}" destId="{245087AF-5677-48EB-88C9-0A6B787D8E63}" srcOrd="0" destOrd="10" presId="urn:microsoft.com/office/officeart/2005/8/layout/vList2"/>
    <dgm:cxn modelId="{BB96485F-33CE-4F2A-BE31-6DA74DAB6C3C}" type="presParOf" srcId="{097DA9DB-B4B6-4471-B094-B3AF67377FA7}" destId="{45031D04-7DC8-428A-93AC-1FFAF73D9E5C}" srcOrd="0" destOrd="0" presId="urn:microsoft.com/office/officeart/2005/8/layout/vList2"/>
    <dgm:cxn modelId="{89F22DEB-6727-47D2-9B07-0A31DD217792}" type="presParOf" srcId="{097DA9DB-B4B6-4471-B094-B3AF67377FA7}" destId="{245087AF-5677-48EB-88C9-0A6B787D8E63}" srcOrd="1" destOrd="0" presId="urn:microsoft.com/office/officeart/2005/8/layout/vList2"/>
    <dgm:cxn modelId="{AE18DBEC-5049-4C94-9518-9260BC033D1B}" type="presParOf" srcId="{097DA9DB-B4B6-4471-B094-B3AF67377FA7}" destId="{946E4001-4FDF-49F9-B790-1A08EB3CBDEA}" srcOrd="2" destOrd="0" presId="urn:microsoft.com/office/officeart/2005/8/layout/vList2"/>
    <dgm:cxn modelId="{4131443F-ECB6-4AD0-9C85-577BD03E48E8}" type="presParOf" srcId="{097DA9DB-B4B6-4471-B094-B3AF67377FA7}" destId="{8622E513-9AC7-4D2E-8AB8-273EDE55ED3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F73CAD-17DC-4ECA-8548-BD54732BFD59}" type="doc">
      <dgm:prSet loTypeId="urn:microsoft.com/office/officeart/2005/8/layout/vList2" loCatId="list" qsTypeId="urn:microsoft.com/office/officeart/2005/8/quickstyle/simple3" qsCatId="simple" csTypeId="urn:microsoft.com/office/officeart/2005/8/colors/colorful1#2" csCatId="colorful"/>
      <dgm:spPr/>
      <dgm:t>
        <a:bodyPr/>
        <a:lstStyle/>
        <a:p>
          <a:endParaRPr lang="en-IN"/>
        </a:p>
      </dgm:t>
    </dgm:pt>
    <dgm:pt modelId="{106A6DAD-59BB-430C-AB54-0E5866AE57AB}">
      <dgm:prSet/>
      <dgm:spPr/>
      <dgm:t>
        <a:bodyPr/>
        <a:lstStyle/>
        <a:p>
          <a:pPr rtl="0"/>
          <a:r>
            <a:rPr lang="en-US" dirty="0" smtClean="0"/>
            <a:t>Who is entitled to avail facility of voting through postal ballot ?</a:t>
          </a:r>
          <a:endParaRPr lang="en-IN" dirty="0"/>
        </a:p>
      </dgm:t>
    </dgm:pt>
    <dgm:pt modelId="{424BF4A3-3FCB-49EF-9633-0D999A543F7E}" type="parTrans" cxnId="{191163CB-FE59-4FCC-8385-36717D8D58CD}">
      <dgm:prSet/>
      <dgm:spPr/>
      <dgm:t>
        <a:bodyPr/>
        <a:lstStyle/>
        <a:p>
          <a:endParaRPr lang="en-IN"/>
        </a:p>
      </dgm:t>
    </dgm:pt>
    <dgm:pt modelId="{A0F017FF-B9E4-4105-AD60-4F5ED7D5F57B}" type="sibTrans" cxnId="{191163CB-FE59-4FCC-8385-36717D8D58CD}">
      <dgm:prSet/>
      <dgm:spPr/>
      <dgm:t>
        <a:bodyPr/>
        <a:lstStyle/>
        <a:p>
          <a:endParaRPr lang="en-IN"/>
        </a:p>
      </dgm:t>
    </dgm:pt>
    <dgm:pt modelId="{37406B03-7944-4711-9FB1-F83B5DF729A9}">
      <dgm:prSet/>
      <dgm:spPr/>
      <dgm:t>
        <a:bodyPr/>
        <a:lstStyle/>
        <a:p>
          <a:pPr rtl="0"/>
          <a:r>
            <a:rPr lang="en-US" dirty="0" smtClean="0"/>
            <a:t>What is the Form in which the application for postal ballot by an absentee voter can be made and where one can get copy of that Form?</a:t>
          </a:r>
          <a:endParaRPr lang="en-IN" dirty="0"/>
        </a:p>
      </dgm:t>
    </dgm:pt>
    <dgm:pt modelId="{4B6A7757-7851-4DEF-8690-12FB728573DA}" type="parTrans" cxnId="{AC9EA15C-C1C6-433B-BE0E-92B39CE36EE7}">
      <dgm:prSet/>
      <dgm:spPr/>
      <dgm:t>
        <a:bodyPr/>
        <a:lstStyle/>
        <a:p>
          <a:endParaRPr lang="en-IN"/>
        </a:p>
      </dgm:t>
    </dgm:pt>
    <dgm:pt modelId="{77A1098F-BC7D-4129-BEA6-BF248263C834}" type="sibTrans" cxnId="{AC9EA15C-C1C6-433B-BE0E-92B39CE36EE7}">
      <dgm:prSet/>
      <dgm:spPr/>
      <dgm:t>
        <a:bodyPr/>
        <a:lstStyle/>
        <a:p>
          <a:endParaRPr lang="en-IN"/>
        </a:p>
      </dgm:t>
    </dgm:pt>
    <dgm:pt modelId="{CFDAF2BC-A960-438E-A928-24389B7E203B}">
      <dgm:prSet/>
      <dgm:spPr/>
      <dgm:t>
        <a:bodyPr/>
        <a:lstStyle/>
        <a:p>
          <a:pPr rtl="0"/>
          <a:r>
            <a:rPr lang="en-US" dirty="0" smtClean="0"/>
            <a:t>Which authority issues postal ballot to absentee voters?</a:t>
          </a:r>
          <a:endParaRPr lang="en-IN" dirty="0"/>
        </a:p>
      </dgm:t>
    </dgm:pt>
    <dgm:pt modelId="{1C275CFD-31DF-414D-8B3D-E42C665F76F8}" type="parTrans" cxnId="{037FDC39-0DBC-463B-9916-105393C72FD9}">
      <dgm:prSet/>
      <dgm:spPr/>
      <dgm:t>
        <a:bodyPr/>
        <a:lstStyle/>
        <a:p>
          <a:endParaRPr lang="en-IN"/>
        </a:p>
      </dgm:t>
    </dgm:pt>
    <dgm:pt modelId="{35449939-5EE8-4458-ABB7-75789EEEC743}" type="sibTrans" cxnId="{037FDC39-0DBC-463B-9916-105393C72FD9}">
      <dgm:prSet/>
      <dgm:spPr/>
      <dgm:t>
        <a:bodyPr/>
        <a:lstStyle/>
        <a:p>
          <a:endParaRPr lang="en-IN"/>
        </a:p>
      </dgm:t>
    </dgm:pt>
    <dgm:pt modelId="{F621FA5C-A990-4DF1-8DB5-15435A75E684}">
      <dgm:prSet/>
      <dgm:spPr/>
      <dgm:t>
        <a:bodyPr/>
        <a:lstStyle/>
        <a:p>
          <a:pPr rtl="0"/>
          <a:r>
            <a:rPr lang="en-US" dirty="0" smtClean="0"/>
            <a:t>What are the conditions which a Person with Disability has to fulfill to avail facility of postal ballot?</a:t>
          </a:r>
          <a:endParaRPr lang="en-IN" dirty="0"/>
        </a:p>
      </dgm:t>
    </dgm:pt>
    <dgm:pt modelId="{8C2C0F1C-76A3-4371-A2B2-0FBCEEAFF887}" type="parTrans" cxnId="{0CA61359-5D4F-4788-9581-BF56F5B9DE85}">
      <dgm:prSet/>
      <dgm:spPr/>
      <dgm:t>
        <a:bodyPr/>
        <a:lstStyle/>
        <a:p>
          <a:endParaRPr lang="en-IN"/>
        </a:p>
      </dgm:t>
    </dgm:pt>
    <dgm:pt modelId="{A9C8C85E-B970-4E5F-B947-86F26163C15B}" type="sibTrans" cxnId="{0CA61359-5D4F-4788-9581-BF56F5B9DE85}">
      <dgm:prSet/>
      <dgm:spPr/>
      <dgm:t>
        <a:bodyPr/>
        <a:lstStyle/>
        <a:p>
          <a:endParaRPr lang="en-IN"/>
        </a:p>
      </dgm:t>
    </dgm:pt>
    <dgm:pt modelId="{99220F2C-0A81-4FBD-A04A-C2FBCDCAEDEB}">
      <dgm:prSet/>
      <dgm:spPr/>
      <dgm:t>
        <a:bodyPr/>
        <a:lstStyle/>
        <a:p>
          <a:pPr rtl="0"/>
          <a:r>
            <a:rPr lang="en-US" dirty="0" smtClean="0"/>
            <a:t>When does the Returning Officer mark postal ballot in electoral roll?</a:t>
          </a:r>
          <a:endParaRPr lang="en-IN" dirty="0"/>
        </a:p>
      </dgm:t>
    </dgm:pt>
    <dgm:pt modelId="{3AD7401F-030B-4324-B572-C4266198A2A2}" type="parTrans" cxnId="{530D7EB6-55B0-40B5-87F2-847C2E49B48A}">
      <dgm:prSet/>
      <dgm:spPr/>
      <dgm:t>
        <a:bodyPr/>
        <a:lstStyle/>
        <a:p>
          <a:endParaRPr lang="en-IN"/>
        </a:p>
      </dgm:t>
    </dgm:pt>
    <dgm:pt modelId="{ECE05E0F-2E59-48AB-B41B-31CD875468D8}" type="sibTrans" cxnId="{530D7EB6-55B0-40B5-87F2-847C2E49B48A}">
      <dgm:prSet/>
      <dgm:spPr/>
      <dgm:t>
        <a:bodyPr/>
        <a:lstStyle/>
        <a:p>
          <a:endParaRPr lang="en-IN"/>
        </a:p>
      </dgm:t>
    </dgm:pt>
    <dgm:pt modelId="{19807754-6872-42E0-95AC-E9434FB549CC}">
      <dgm:prSet/>
      <dgm:spPr/>
      <dgm:t>
        <a:bodyPr/>
        <a:lstStyle/>
        <a:p>
          <a:pPr rtl="0"/>
          <a:r>
            <a:rPr lang="en-US" dirty="0" smtClean="0"/>
            <a:t>Is it mandatory for all electors in the categories of absentee voter to vote through postal ballot?</a:t>
          </a:r>
          <a:endParaRPr lang="en-IN" dirty="0"/>
        </a:p>
      </dgm:t>
    </dgm:pt>
    <dgm:pt modelId="{1A16A4B3-C97F-4FD8-85FF-50366327F85D}" type="parTrans" cxnId="{25E21689-60CD-4549-84D9-E091B0FBDBB8}">
      <dgm:prSet/>
      <dgm:spPr/>
      <dgm:t>
        <a:bodyPr/>
        <a:lstStyle/>
        <a:p>
          <a:endParaRPr lang="en-IN"/>
        </a:p>
      </dgm:t>
    </dgm:pt>
    <dgm:pt modelId="{0271AB6E-E62B-44C5-86CC-512CC5DF34E9}" type="sibTrans" cxnId="{25E21689-60CD-4549-84D9-E091B0FBDBB8}">
      <dgm:prSet/>
      <dgm:spPr/>
      <dgm:t>
        <a:bodyPr/>
        <a:lstStyle/>
        <a:p>
          <a:endParaRPr lang="en-IN"/>
        </a:p>
      </dgm:t>
    </dgm:pt>
    <dgm:pt modelId="{DBCF6AB9-13E9-45ED-9681-4E0C6E920DAC}">
      <dgm:prSet/>
      <dgm:spPr/>
      <dgm:t>
        <a:bodyPr/>
        <a:lstStyle/>
        <a:p>
          <a:pPr rtl="0"/>
          <a:r>
            <a:rPr lang="en-US" dirty="0" smtClean="0"/>
            <a:t>At what stage , Returning Officer should share information / list of absentee voters in the categories of 80+ electors and Persons with Disabilities with the contesting candidates?</a:t>
          </a:r>
          <a:endParaRPr lang="en-IN" dirty="0"/>
        </a:p>
      </dgm:t>
    </dgm:pt>
    <dgm:pt modelId="{10B81F4C-5E8E-44DC-A074-1695F6292A25}" type="parTrans" cxnId="{0FD306CE-147C-4B14-A8BA-43CFF5ABDC99}">
      <dgm:prSet/>
      <dgm:spPr/>
      <dgm:t>
        <a:bodyPr/>
        <a:lstStyle/>
        <a:p>
          <a:endParaRPr lang="en-IN"/>
        </a:p>
      </dgm:t>
    </dgm:pt>
    <dgm:pt modelId="{9A5F862B-48FC-4309-9602-749961777E37}" type="sibTrans" cxnId="{0FD306CE-147C-4B14-A8BA-43CFF5ABDC99}">
      <dgm:prSet/>
      <dgm:spPr/>
      <dgm:t>
        <a:bodyPr/>
        <a:lstStyle/>
        <a:p>
          <a:endParaRPr lang="en-IN"/>
        </a:p>
      </dgm:t>
    </dgm:pt>
    <dgm:pt modelId="{789B9467-D352-4BAB-8303-5F8A7BAC0408}" type="pres">
      <dgm:prSet presAssocID="{25F73CAD-17DC-4ECA-8548-BD54732BFD59}" presName="linear" presStyleCnt="0">
        <dgm:presLayoutVars>
          <dgm:animLvl val="lvl"/>
          <dgm:resizeHandles val="exact"/>
        </dgm:presLayoutVars>
      </dgm:prSet>
      <dgm:spPr/>
      <dgm:t>
        <a:bodyPr/>
        <a:lstStyle/>
        <a:p>
          <a:endParaRPr lang="en-US"/>
        </a:p>
      </dgm:t>
    </dgm:pt>
    <dgm:pt modelId="{521A2B31-0DD3-415C-90E1-DB22A2D7A8EB}" type="pres">
      <dgm:prSet presAssocID="{106A6DAD-59BB-430C-AB54-0E5866AE57AB}" presName="parentText" presStyleLbl="node1" presStyleIdx="0" presStyleCnt="7">
        <dgm:presLayoutVars>
          <dgm:chMax val="0"/>
          <dgm:bulletEnabled val="1"/>
        </dgm:presLayoutVars>
      </dgm:prSet>
      <dgm:spPr/>
      <dgm:t>
        <a:bodyPr/>
        <a:lstStyle/>
        <a:p>
          <a:endParaRPr lang="en-US"/>
        </a:p>
      </dgm:t>
    </dgm:pt>
    <dgm:pt modelId="{36E59E9D-D593-43A8-BD93-EE3B2A27B89A}" type="pres">
      <dgm:prSet presAssocID="{A0F017FF-B9E4-4105-AD60-4F5ED7D5F57B}" presName="spacer" presStyleCnt="0"/>
      <dgm:spPr/>
    </dgm:pt>
    <dgm:pt modelId="{49AC9FD1-0DF3-435E-9240-59B244D87FB5}" type="pres">
      <dgm:prSet presAssocID="{37406B03-7944-4711-9FB1-F83B5DF729A9}" presName="parentText" presStyleLbl="node1" presStyleIdx="1" presStyleCnt="7">
        <dgm:presLayoutVars>
          <dgm:chMax val="0"/>
          <dgm:bulletEnabled val="1"/>
        </dgm:presLayoutVars>
      </dgm:prSet>
      <dgm:spPr/>
      <dgm:t>
        <a:bodyPr/>
        <a:lstStyle/>
        <a:p>
          <a:endParaRPr lang="en-US"/>
        </a:p>
      </dgm:t>
    </dgm:pt>
    <dgm:pt modelId="{FF8EE190-1339-474D-A6F7-D2FEFAE4FCE0}" type="pres">
      <dgm:prSet presAssocID="{77A1098F-BC7D-4129-BEA6-BF248263C834}" presName="spacer" presStyleCnt="0"/>
      <dgm:spPr/>
    </dgm:pt>
    <dgm:pt modelId="{A0407A53-2C2E-4123-9DD1-95EF420C571F}" type="pres">
      <dgm:prSet presAssocID="{CFDAF2BC-A960-438E-A928-24389B7E203B}" presName="parentText" presStyleLbl="node1" presStyleIdx="2" presStyleCnt="7">
        <dgm:presLayoutVars>
          <dgm:chMax val="0"/>
          <dgm:bulletEnabled val="1"/>
        </dgm:presLayoutVars>
      </dgm:prSet>
      <dgm:spPr/>
      <dgm:t>
        <a:bodyPr/>
        <a:lstStyle/>
        <a:p>
          <a:endParaRPr lang="en-US"/>
        </a:p>
      </dgm:t>
    </dgm:pt>
    <dgm:pt modelId="{0636D425-13A5-42FE-86CC-63C319BACB22}" type="pres">
      <dgm:prSet presAssocID="{35449939-5EE8-4458-ABB7-75789EEEC743}" presName="spacer" presStyleCnt="0"/>
      <dgm:spPr/>
    </dgm:pt>
    <dgm:pt modelId="{AD829F1C-6811-477B-A3B1-B53E53CD27B6}" type="pres">
      <dgm:prSet presAssocID="{F621FA5C-A990-4DF1-8DB5-15435A75E684}" presName="parentText" presStyleLbl="node1" presStyleIdx="3" presStyleCnt="7">
        <dgm:presLayoutVars>
          <dgm:chMax val="0"/>
          <dgm:bulletEnabled val="1"/>
        </dgm:presLayoutVars>
      </dgm:prSet>
      <dgm:spPr/>
      <dgm:t>
        <a:bodyPr/>
        <a:lstStyle/>
        <a:p>
          <a:endParaRPr lang="en-US"/>
        </a:p>
      </dgm:t>
    </dgm:pt>
    <dgm:pt modelId="{CC431A06-66AF-47C8-9835-0CF80655D208}" type="pres">
      <dgm:prSet presAssocID="{A9C8C85E-B970-4E5F-B947-86F26163C15B}" presName="spacer" presStyleCnt="0"/>
      <dgm:spPr/>
    </dgm:pt>
    <dgm:pt modelId="{AC924BB0-4169-40EC-9459-BCE85B3730A8}" type="pres">
      <dgm:prSet presAssocID="{99220F2C-0A81-4FBD-A04A-C2FBCDCAEDEB}" presName="parentText" presStyleLbl="node1" presStyleIdx="4" presStyleCnt="7">
        <dgm:presLayoutVars>
          <dgm:chMax val="0"/>
          <dgm:bulletEnabled val="1"/>
        </dgm:presLayoutVars>
      </dgm:prSet>
      <dgm:spPr/>
      <dgm:t>
        <a:bodyPr/>
        <a:lstStyle/>
        <a:p>
          <a:endParaRPr lang="en-US"/>
        </a:p>
      </dgm:t>
    </dgm:pt>
    <dgm:pt modelId="{02B9A028-C2F8-4BFD-9166-1E57D163EE3C}" type="pres">
      <dgm:prSet presAssocID="{ECE05E0F-2E59-48AB-B41B-31CD875468D8}" presName="spacer" presStyleCnt="0"/>
      <dgm:spPr/>
    </dgm:pt>
    <dgm:pt modelId="{BBE8DC01-C553-49E7-889C-B3D6AF81C22E}" type="pres">
      <dgm:prSet presAssocID="{19807754-6872-42E0-95AC-E9434FB549CC}" presName="parentText" presStyleLbl="node1" presStyleIdx="5" presStyleCnt="7">
        <dgm:presLayoutVars>
          <dgm:chMax val="0"/>
          <dgm:bulletEnabled val="1"/>
        </dgm:presLayoutVars>
      </dgm:prSet>
      <dgm:spPr/>
      <dgm:t>
        <a:bodyPr/>
        <a:lstStyle/>
        <a:p>
          <a:endParaRPr lang="en-US"/>
        </a:p>
      </dgm:t>
    </dgm:pt>
    <dgm:pt modelId="{6F745215-DE7E-4036-B27E-2A8398D060E8}" type="pres">
      <dgm:prSet presAssocID="{0271AB6E-E62B-44C5-86CC-512CC5DF34E9}" presName="spacer" presStyleCnt="0"/>
      <dgm:spPr/>
    </dgm:pt>
    <dgm:pt modelId="{093AC64F-142E-4940-BF24-874CB8A5B6EF}" type="pres">
      <dgm:prSet presAssocID="{DBCF6AB9-13E9-45ED-9681-4E0C6E920DAC}" presName="parentText" presStyleLbl="node1" presStyleIdx="6" presStyleCnt="7">
        <dgm:presLayoutVars>
          <dgm:chMax val="0"/>
          <dgm:bulletEnabled val="1"/>
        </dgm:presLayoutVars>
      </dgm:prSet>
      <dgm:spPr/>
      <dgm:t>
        <a:bodyPr/>
        <a:lstStyle/>
        <a:p>
          <a:endParaRPr lang="en-US"/>
        </a:p>
      </dgm:t>
    </dgm:pt>
  </dgm:ptLst>
  <dgm:cxnLst>
    <dgm:cxn modelId="{191163CB-FE59-4FCC-8385-36717D8D58CD}" srcId="{25F73CAD-17DC-4ECA-8548-BD54732BFD59}" destId="{106A6DAD-59BB-430C-AB54-0E5866AE57AB}" srcOrd="0" destOrd="0" parTransId="{424BF4A3-3FCB-49EF-9633-0D999A543F7E}" sibTransId="{A0F017FF-B9E4-4105-AD60-4F5ED7D5F57B}"/>
    <dgm:cxn modelId="{530D7EB6-55B0-40B5-87F2-847C2E49B48A}" srcId="{25F73CAD-17DC-4ECA-8548-BD54732BFD59}" destId="{99220F2C-0A81-4FBD-A04A-C2FBCDCAEDEB}" srcOrd="4" destOrd="0" parTransId="{3AD7401F-030B-4324-B572-C4266198A2A2}" sibTransId="{ECE05E0F-2E59-48AB-B41B-31CD875468D8}"/>
    <dgm:cxn modelId="{1B42AD84-F2C3-425B-BBB6-F71687301646}" type="presOf" srcId="{F621FA5C-A990-4DF1-8DB5-15435A75E684}" destId="{AD829F1C-6811-477B-A3B1-B53E53CD27B6}" srcOrd="0" destOrd="0" presId="urn:microsoft.com/office/officeart/2005/8/layout/vList2"/>
    <dgm:cxn modelId="{6FD59706-1A00-4BCF-B773-D7854D3F1E65}" type="presOf" srcId="{CFDAF2BC-A960-438E-A928-24389B7E203B}" destId="{A0407A53-2C2E-4123-9DD1-95EF420C571F}" srcOrd="0" destOrd="0" presId="urn:microsoft.com/office/officeart/2005/8/layout/vList2"/>
    <dgm:cxn modelId="{25E21689-60CD-4549-84D9-E091B0FBDBB8}" srcId="{25F73CAD-17DC-4ECA-8548-BD54732BFD59}" destId="{19807754-6872-42E0-95AC-E9434FB549CC}" srcOrd="5" destOrd="0" parTransId="{1A16A4B3-C97F-4FD8-85FF-50366327F85D}" sibTransId="{0271AB6E-E62B-44C5-86CC-512CC5DF34E9}"/>
    <dgm:cxn modelId="{AC9EA15C-C1C6-433B-BE0E-92B39CE36EE7}" srcId="{25F73CAD-17DC-4ECA-8548-BD54732BFD59}" destId="{37406B03-7944-4711-9FB1-F83B5DF729A9}" srcOrd="1" destOrd="0" parTransId="{4B6A7757-7851-4DEF-8690-12FB728573DA}" sibTransId="{77A1098F-BC7D-4129-BEA6-BF248263C834}"/>
    <dgm:cxn modelId="{037FDC39-0DBC-463B-9916-105393C72FD9}" srcId="{25F73CAD-17DC-4ECA-8548-BD54732BFD59}" destId="{CFDAF2BC-A960-438E-A928-24389B7E203B}" srcOrd="2" destOrd="0" parTransId="{1C275CFD-31DF-414D-8B3D-E42C665F76F8}" sibTransId="{35449939-5EE8-4458-ABB7-75789EEEC743}"/>
    <dgm:cxn modelId="{0FD306CE-147C-4B14-A8BA-43CFF5ABDC99}" srcId="{25F73CAD-17DC-4ECA-8548-BD54732BFD59}" destId="{DBCF6AB9-13E9-45ED-9681-4E0C6E920DAC}" srcOrd="6" destOrd="0" parTransId="{10B81F4C-5E8E-44DC-A074-1695F6292A25}" sibTransId="{9A5F862B-48FC-4309-9602-749961777E37}"/>
    <dgm:cxn modelId="{0CA61359-5D4F-4788-9581-BF56F5B9DE85}" srcId="{25F73CAD-17DC-4ECA-8548-BD54732BFD59}" destId="{F621FA5C-A990-4DF1-8DB5-15435A75E684}" srcOrd="3" destOrd="0" parTransId="{8C2C0F1C-76A3-4371-A2B2-0FBCEEAFF887}" sibTransId="{A9C8C85E-B970-4E5F-B947-86F26163C15B}"/>
    <dgm:cxn modelId="{CB49362A-1FB3-413B-A291-56353821071D}" type="presOf" srcId="{106A6DAD-59BB-430C-AB54-0E5866AE57AB}" destId="{521A2B31-0DD3-415C-90E1-DB22A2D7A8EB}" srcOrd="0" destOrd="0" presId="urn:microsoft.com/office/officeart/2005/8/layout/vList2"/>
    <dgm:cxn modelId="{CAF69A99-AC39-4EDF-820F-1279EFCBFDD5}" type="presOf" srcId="{37406B03-7944-4711-9FB1-F83B5DF729A9}" destId="{49AC9FD1-0DF3-435E-9240-59B244D87FB5}" srcOrd="0" destOrd="0" presId="urn:microsoft.com/office/officeart/2005/8/layout/vList2"/>
    <dgm:cxn modelId="{4055AB9D-62E6-4924-B622-0EDD83DF15FD}" type="presOf" srcId="{25F73CAD-17DC-4ECA-8548-BD54732BFD59}" destId="{789B9467-D352-4BAB-8303-5F8A7BAC0408}" srcOrd="0" destOrd="0" presId="urn:microsoft.com/office/officeart/2005/8/layout/vList2"/>
    <dgm:cxn modelId="{62947A53-E472-4B64-9590-7B9082E8B567}" type="presOf" srcId="{DBCF6AB9-13E9-45ED-9681-4E0C6E920DAC}" destId="{093AC64F-142E-4940-BF24-874CB8A5B6EF}" srcOrd="0" destOrd="0" presId="urn:microsoft.com/office/officeart/2005/8/layout/vList2"/>
    <dgm:cxn modelId="{42629755-B516-4FB9-88BF-6EA8D5F57A99}" type="presOf" srcId="{99220F2C-0A81-4FBD-A04A-C2FBCDCAEDEB}" destId="{AC924BB0-4169-40EC-9459-BCE85B3730A8}" srcOrd="0" destOrd="0" presId="urn:microsoft.com/office/officeart/2005/8/layout/vList2"/>
    <dgm:cxn modelId="{851002B3-3137-4F6E-B155-D19D558BE67E}" type="presOf" srcId="{19807754-6872-42E0-95AC-E9434FB549CC}" destId="{BBE8DC01-C553-49E7-889C-B3D6AF81C22E}" srcOrd="0" destOrd="0" presId="urn:microsoft.com/office/officeart/2005/8/layout/vList2"/>
    <dgm:cxn modelId="{1A8F5251-674B-44F6-BD22-B5A9B6BC885F}" type="presParOf" srcId="{789B9467-D352-4BAB-8303-5F8A7BAC0408}" destId="{521A2B31-0DD3-415C-90E1-DB22A2D7A8EB}" srcOrd="0" destOrd="0" presId="urn:microsoft.com/office/officeart/2005/8/layout/vList2"/>
    <dgm:cxn modelId="{54F034EE-A907-4951-B119-3A58E90B81C1}" type="presParOf" srcId="{789B9467-D352-4BAB-8303-5F8A7BAC0408}" destId="{36E59E9D-D593-43A8-BD93-EE3B2A27B89A}" srcOrd="1" destOrd="0" presId="urn:microsoft.com/office/officeart/2005/8/layout/vList2"/>
    <dgm:cxn modelId="{E057B6DA-5A90-4E0F-AC82-A091208C9E1E}" type="presParOf" srcId="{789B9467-D352-4BAB-8303-5F8A7BAC0408}" destId="{49AC9FD1-0DF3-435E-9240-59B244D87FB5}" srcOrd="2" destOrd="0" presId="urn:microsoft.com/office/officeart/2005/8/layout/vList2"/>
    <dgm:cxn modelId="{2E162C69-3D37-447E-B95C-3B8916EB8B9C}" type="presParOf" srcId="{789B9467-D352-4BAB-8303-5F8A7BAC0408}" destId="{FF8EE190-1339-474D-A6F7-D2FEFAE4FCE0}" srcOrd="3" destOrd="0" presId="urn:microsoft.com/office/officeart/2005/8/layout/vList2"/>
    <dgm:cxn modelId="{ED60F500-6C85-4837-BF2A-472A3721FED6}" type="presParOf" srcId="{789B9467-D352-4BAB-8303-5F8A7BAC0408}" destId="{A0407A53-2C2E-4123-9DD1-95EF420C571F}" srcOrd="4" destOrd="0" presId="urn:microsoft.com/office/officeart/2005/8/layout/vList2"/>
    <dgm:cxn modelId="{2337C99E-2838-44CB-8D84-B8BB0B1DF782}" type="presParOf" srcId="{789B9467-D352-4BAB-8303-5F8A7BAC0408}" destId="{0636D425-13A5-42FE-86CC-63C319BACB22}" srcOrd="5" destOrd="0" presId="urn:microsoft.com/office/officeart/2005/8/layout/vList2"/>
    <dgm:cxn modelId="{E9DBE756-A030-4037-A556-32C06579E500}" type="presParOf" srcId="{789B9467-D352-4BAB-8303-5F8A7BAC0408}" destId="{AD829F1C-6811-477B-A3B1-B53E53CD27B6}" srcOrd="6" destOrd="0" presId="urn:microsoft.com/office/officeart/2005/8/layout/vList2"/>
    <dgm:cxn modelId="{9A1E0E26-9026-4091-B291-A06BBB3C0D19}" type="presParOf" srcId="{789B9467-D352-4BAB-8303-5F8A7BAC0408}" destId="{CC431A06-66AF-47C8-9835-0CF80655D208}" srcOrd="7" destOrd="0" presId="urn:microsoft.com/office/officeart/2005/8/layout/vList2"/>
    <dgm:cxn modelId="{41F39D2B-4750-4BCD-86E0-310DE1085522}" type="presParOf" srcId="{789B9467-D352-4BAB-8303-5F8A7BAC0408}" destId="{AC924BB0-4169-40EC-9459-BCE85B3730A8}" srcOrd="8" destOrd="0" presId="urn:microsoft.com/office/officeart/2005/8/layout/vList2"/>
    <dgm:cxn modelId="{B608EC1F-4856-4E35-9BAF-200E761C72E5}" type="presParOf" srcId="{789B9467-D352-4BAB-8303-5F8A7BAC0408}" destId="{02B9A028-C2F8-4BFD-9166-1E57D163EE3C}" srcOrd="9" destOrd="0" presId="urn:microsoft.com/office/officeart/2005/8/layout/vList2"/>
    <dgm:cxn modelId="{606263D2-3436-4DD8-950D-9C862D3C863A}" type="presParOf" srcId="{789B9467-D352-4BAB-8303-5F8A7BAC0408}" destId="{BBE8DC01-C553-49E7-889C-B3D6AF81C22E}" srcOrd="10" destOrd="0" presId="urn:microsoft.com/office/officeart/2005/8/layout/vList2"/>
    <dgm:cxn modelId="{E19B664E-7B19-4025-85FC-E061A50665D4}" type="presParOf" srcId="{789B9467-D352-4BAB-8303-5F8A7BAC0408}" destId="{6F745215-DE7E-4036-B27E-2A8398D060E8}" srcOrd="11" destOrd="0" presId="urn:microsoft.com/office/officeart/2005/8/layout/vList2"/>
    <dgm:cxn modelId="{27A11E90-4775-4E4B-A053-74A74EA1C0D0}" type="presParOf" srcId="{789B9467-D352-4BAB-8303-5F8A7BAC0408}" destId="{093AC64F-142E-4940-BF24-874CB8A5B6E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F6364A-D5E6-460A-B710-1DEBC882D1DF}" type="doc">
      <dgm:prSet loTypeId="urn:microsoft.com/office/officeart/2005/8/layout/vList2" loCatId="list" qsTypeId="urn:microsoft.com/office/officeart/2005/8/quickstyle/simple3" qsCatId="simple" csTypeId="urn:microsoft.com/office/officeart/2005/8/colors/colorful1#3" csCatId="colorful"/>
      <dgm:spPr/>
      <dgm:t>
        <a:bodyPr/>
        <a:lstStyle/>
        <a:p>
          <a:endParaRPr lang="en-IN"/>
        </a:p>
      </dgm:t>
    </dgm:pt>
    <dgm:pt modelId="{904A5607-3A7E-447F-AD89-D18D67588D47}">
      <dgm:prSet/>
      <dgm:spPr/>
      <dgm:t>
        <a:bodyPr/>
        <a:lstStyle/>
        <a:p>
          <a:pPr rtl="0"/>
          <a:r>
            <a:rPr lang="en-US" dirty="0" smtClean="0"/>
            <a:t>Whether an absentee voter in PWD category on the ground of blindness or physical infirmity take assistance of an adult person for marking postal ballot , and if so , what formalities have to be completed by the companion and the polling officer? </a:t>
          </a:r>
          <a:endParaRPr lang="en-IN" dirty="0"/>
        </a:p>
      </dgm:t>
    </dgm:pt>
    <dgm:pt modelId="{52661B81-7704-45A0-9140-9936C7981ACF}" type="parTrans" cxnId="{D9F1EFA5-51B3-463F-8324-BB5FFE2650ED}">
      <dgm:prSet/>
      <dgm:spPr/>
      <dgm:t>
        <a:bodyPr/>
        <a:lstStyle/>
        <a:p>
          <a:endParaRPr lang="en-IN"/>
        </a:p>
      </dgm:t>
    </dgm:pt>
    <dgm:pt modelId="{03F0CC74-0BB4-4D69-AA39-855FD2859458}" type="sibTrans" cxnId="{D9F1EFA5-51B3-463F-8324-BB5FFE2650ED}">
      <dgm:prSet/>
      <dgm:spPr/>
      <dgm:t>
        <a:bodyPr/>
        <a:lstStyle/>
        <a:p>
          <a:endParaRPr lang="en-IN"/>
        </a:p>
      </dgm:t>
    </dgm:pt>
    <dgm:pt modelId="{4FEB7EA7-570B-410A-8C5A-227BCCA5F574}">
      <dgm:prSet/>
      <dgm:spPr/>
      <dgm:t>
        <a:bodyPr/>
        <a:lstStyle/>
        <a:p>
          <a:pPr rtl="0"/>
          <a:r>
            <a:rPr lang="en-US" dirty="0" smtClean="0"/>
            <a:t>What is to be written on the counter foil of the Postal Ballot Paper? </a:t>
          </a:r>
          <a:endParaRPr lang="en-IN" dirty="0"/>
        </a:p>
      </dgm:t>
    </dgm:pt>
    <dgm:pt modelId="{0311F5BD-3EAD-4267-B528-5883406FF475}" type="parTrans" cxnId="{FB2BC39C-BDA9-4B47-8771-EB2E50A0B9BF}">
      <dgm:prSet/>
      <dgm:spPr/>
      <dgm:t>
        <a:bodyPr/>
        <a:lstStyle/>
        <a:p>
          <a:endParaRPr lang="en-IN"/>
        </a:p>
      </dgm:t>
    </dgm:pt>
    <dgm:pt modelId="{E5ED47E5-7C36-425D-BCFC-BC578B804D06}" type="sibTrans" cxnId="{FB2BC39C-BDA9-4B47-8771-EB2E50A0B9BF}">
      <dgm:prSet/>
      <dgm:spPr/>
      <dgm:t>
        <a:bodyPr/>
        <a:lstStyle/>
        <a:p>
          <a:endParaRPr lang="en-IN"/>
        </a:p>
      </dgm:t>
    </dgm:pt>
    <dgm:pt modelId="{B0757053-0CA0-4A85-B54A-1A86C76D6303}">
      <dgm:prSet/>
      <dgm:spPr/>
      <dgm:t>
        <a:bodyPr/>
        <a:lstStyle/>
        <a:p>
          <a:pPr rtl="0"/>
          <a:r>
            <a:rPr lang="en-US" dirty="0" smtClean="0"/>
            <a:t>What is written on the Envelope 13B? </a:t>
          </a:r>
          <a:endParaRPr lang="en-IN" dirty="0"/>
        </a:p>
      </dgm:t>
    </dgm:pt>
    <dgm:pt modelId="{F8E6F1E3-AB79-4F07-B3F4-1D89A5C1EA8D}" type="parTrans" cxnId="{B0BFABBE-E356-421E-A901-255F000E5409}">
      <dgm:prSet/>
      <dgm:spPr/>
      <dgm:t>
        <a:bodyPr/>
        <a:lstStyle/>
        <a:p>
          <a:endParaRPr lang="en-IN"/>
        </a:p>
      </dgm:t>
    </dgm:pt>
    <dgm:pt modelId="{2931226F-B0DA-47C2-AD96-EEF1E292189B}" type="sibTrans" cxnId="{B0BFABBE-E356-421E-A901-255F000E5409}">
      <dgm:prSet/>
      <dgm:spPr/>
      <dgm:t>
        <a:bodyPr/>
        <a:lstStyle/>
        <a:p>
          <a:endParaRPr lang="en-IN"/>
        </a:p>
      </dgm:t>
    </dgm:pt>
    <dgm:pt modelId="{9D42B9D6-4CC0-4850-BA9B-044EF5F9C5DD}">
      <dgm:prSet/>
      <dgm:spPr/>
      <dgm:t>
        <a:bodyPr/>
        <a:lstStyle/>
        <a:p>
          <a:pPr rtl="0"/>
          <a:r>
            <a:rPr lang="en-US" dirty="0" smtClean="0"/>
            <a:t>Which form filled by Service Voter for obtaining Postal Ballot? </a:t>
          </a:r>
          <a:endParaRPr lang="en-IN" dirty="0"/>
        </a:p>
      </dgm:t>
    </dgm:pt>
    <dgm:pt modelId="{51A03EE5-6B7C-425B-9A81-1513043A3199}" type="parTrans" cxnId="{016C82BF-0621-4B4B-87D2-031D42E193CD}">
      <dgm:prSet/>
      <dgm:spPr/>
      <dgm:t>
        <a:bodyPr/>
        <a:lstStyle/>
        <a:p>
          <a:endParaRPr lang="en-IN"/>
        </a:p>
      </dgm:t>
    </dgm:pt>
    <dgm:pt modelId="{DD7E1219-DF37-4FA7-BDD9-1F388C8293C4}" type="sibTrans" cxnId="{016C82BF-0621-4B4B-87D2-031D42E193CD}">
      <dgm:prSet/>
      <dgm:spPr/>
      <dgm:t>
        <a:bodyPr/>
        <a:lstStyle/>
        <a:p>
          <a:endParaRPr lang="en-IN"/>
        </a:p>
      </dgm:t>
    </dgm:pt>
    <dgm:pt modelId="{8C09812F-2E39-401F-8839-2DB99EE4A5F6}">
      <dgm:prSet/>
      <dgm:spPr/>
      <dgm:t>
        <a:bodyPr/>
        <a:lstStyle/>
        <a:p>
          <a:pPr rtl="0"/>
          <a:r>
            <a:rPr lang="en-US" dirty="0" smtClean="0"/>
            <a:t>What form is to be filled by persons on election duty for being issued EDC? </a:t>
          </a:r>
          <a:endParaRPr lang="en-IN" dirty="0"/>
        </a:p>
      </dgm:t>
    </dgm:pt>
    <dgm:pt modelId="{FF6DC217-308B-47A6-9AB1-90AEF2610DCE}" type="parTrans" cxnId="{90B98810-BFBA-4458-9110-8CC48CE06BC9}">
      <dgm:prSet/>
      <dgm:spPr/>
      <dgm:t>
        <a:bodyPr/>
        <a:lstStyle/>
        <a:p>
          <a:endParaRPr lang="en-IN"/>
        </a:p>
      </dgm:t>
    </dgm:pt>
    <dgm:pt modelId="{E4D6F287-3B5E-4098-931E-5245150D5987}" type="sibTrans" cxnId="{90B98810-BFBA-4458-9110-8CC48CE06BC9}">
      <dgm:prSet/>
      <dgm:spPr/>
      <dgm:t>
        <a:bodyPr/>
        <a:lstStyle/>
        <a:p>
          <a:endParaRPr lang="en-IN"/>
        </a:p>
      </dgm:t>
    </dgm:pt>
    <dgm:pt modelId="{65C3DC03-2BCA-4F49-AA19-A107C5B156AB}">
      <dgm:prSet/>
      <dgm:spPr/>
      <dgm:t>
        <a:bodyPr/>
        <a:lstStyle/>
        <a:p>
          <a:pPr rtl="0"/>
          <a:r>
            <a:rPr lang="en-US" dirty="0" smtClean="0"/>
            <a:t>Which form is used as application to apply by Absentee voters for issuing postal ballots. </a:t>
          </a:r>
          <a:endParaRPr lang="en-IN" dirty="0"/>
        </a:p>
      </dgm:t>
    </dgm:pt>
    <dgm:pt modelId="{7B14AD78-3AC3-4A75-BACA-EBCBF466D19D}" type="parTrans" cxnId="{420DF41A-3C16-4471-B484-9BFF1FF020C6}">
      <dgm:prSet/>
      <dgm:spPr/>
      <dgm:t>
        <a:bodyPr/>
        <a:lstStyle/>
        <a:p>
          <a:endParaRPr lang="en-IN"/>
        </a:p>
      </dgm:t>
    </dgm:pt>
    <dgm:pt modelId="{37E13C3C-318B-4C15-BEAC-12E5DC018A1C}" type="sibTrans" cxnId="{420DF41A-3C16-4471-B484-9BFF1FF020C6}">
      <dgm:prSet/>
      <dgm:spPr/>
      <dgm:t>
        <a:bodyPr/>
        <a:lstStyle/>
        <a:p>
          <a:endParaRPr lang="en-IN"/>
        </a:p>
      </dgm:t>
    </dgm:pt>
    <dgm:pt modelId="{03797AEA-2B99-4D52-B7C5-2190ED568666}">
      <dgm:prSet/>
      <dgm:spPr/>
      <dgm:t>
        <a:bodyPr/>
        <a:lstStyle/>
        <a:p>
          <a:pPr rtl="0"/>
          <a:r>
            <a:rPr lang="en-US" dirty="0" smtClean="0"/>
            <a:t>Application of Absentee voters should reach to the RO before the day ? </a:t>
          </a:r>
          <a:endParaRPr lang="en-IN" dirty="0"/>
        </a:p>
      </dgm:t>
    </dgm:pt>
    <dgm:pt modelId="{0FF12327-206D-4CEC-B9F0-F67B4B0C0CE7}" type="parTrans" cxnId="{7490BF56-D183-4EDC-8DAA-3BFB325D0ABB}">
      <dgm:prSet/>
      <dgm:spPr/>
      <dgm:t>
        <a:bodyPr/>
        <a:lstStyle/>
        <a:p>
          <a:endParaRPr lang="en-IN"/>
        </a:p>
      </dgm:t>
    </dgm:pt>
    <dgm:pt modelId="{AFD10FB5-1CEF-4D5A-8D88-22B7902103A1}" type="sibTrans" cxnId="{7490BF56-D183-4EDC-8DAA-3BFB325D0ABB}">
      <dgm:prSet/>
      <dgm:spPr/>
      <dgm:t>
        <a:bodyPr/>
        <a:lstStyle/>
        <a:p>
          <a:endParaRPr lang="en-IN"/>
        </a:p>
      </dgm:t>
    </dgm:pt>
    <dgm:pt modelId="{A560934D-06C3-4899-BCD5-DD7D038C914B}" type="pres">
      <dgm:prSet presAssocID="{74F6364A-D5E6-460A-B710-1DEBC882D1DF}" presName="linear" presStyleCnt="0">
        <dgm:presLayoutVars>
          <dgm:animLvl val="lvl"/>
          <dgm:resizeHandles val="exact"/>
        </dgm:presLayoutVars>
      </dgm:prSet>
      <dgm:spPr/>
      <dgm:t>
        <a:bodyPr/>
        <a:lstStyle/>
        <a:p>
          <a:endParaRPr lang="en-US"/>
        </a:p>
      </dgm:t>
    </dgm:pt>
    <dgm:pt modelId="{50460FCC-A14A-428C-AD0A-C450E1832431}" type="pres">
      <dgm:prSet presAssocID="{904A5607-3A7E-447F-AD89-D18D67588D47}" presName="parentText" presStyleLbl="node1" presStyleIdx="0" presStyleCnt="7">
        <dgm:presLayoutVars>
          <dgm:chMax val="0"/>
          <dgm:bulletEnabled val="1"/>
        </dgm:presLayoutVars>
      </dgm:prSet>
      <dgm:spPr/>
      <dgm:t>
        <a:bodyPr/>
        <a:lstStyle/>
        <a:p>
          <a:endParaRPr lang="en-US"/>
        </a:p>
      </dgm:t>
    </dgm:pt>
    <dgm:pt modelId="{082B5E01-5F3D-40C1-9D49-E835967FDEA8}" type="pres">
      <dgm:prSet presAssocID="{03F0CC74-0BB4-4D69-AA39-855FD2859458}" presName="spacer" presStyleCnt="0"/>
      <dgm:spPr/>
    </dgm:pt>
    <dgm:pt modelId="{AAA3D557-29F7-4FFE-B757-F7E8B414CE9D}" type="pres">
      <dgm:prSet presAssocID="{4FEB7EA7-570B-410A-8C5A-227BCCA5F574}" presName="parentText" presStyleLbl="node1" presStyleIdx="1" presStyleCnt="7">
        <dgm:presLayoutVars>
          <dgm:chMax val="0"/>
          <dgm:bulletEnabled val="1"/>
        </dgm:presLayoutVars>
      </dgm:prSet>
      <dgm:spPr/>
      <dgm:t>
        <a:bodyPr/>
        <a:lstStyle/>
        <a:p>
          <a:endParaRPr lang="en-US"/>
        </a:p>
      </dgm:t>
    </dgm:pt>
    <dgm:pt modelId="{5DA74E67-2037-4053-99D6-E914F190FB25}" type="pres">
      <dgm:prSet presAssocID="{E5ED47E5-7C36-425D-BCFC-BC578B804D06}" presName="spacer" presStyleCnt="0"/>
      <dgm:spPr/>
    </dgm:pt>
    <dgm:pt modelId="{4A29C675-BD51-4886-82B0-A15E2AD82963}" type="pres">
      <dgm:prSet presAssocID="{B0757053-0CA0-4A85-B54A-1A86C76D6303}" presName="parentText" presStyleLbl="node1" presStyleIdx="2" presStyleCnt="7">
        <dgm:presLayoutVars>
          <dgm:chMax val="0"/>
          <dgm:bulletEnabled val="1"/>
        </dgm:presLayoutVars>
      </dgm:prSet>
      <dgm:spPr/>
      <dgm:t>
        <a:bodyPr/>
        <a:lstStyle/>
        <a:p>
          <a:endParaRPr lang="en-US"/>
        </a:p>
      </dgm:t>
    </dgm:pt>
    <dgm:pt modelId="{02D3C308-7F9E-4C8F-B00B-443392DED5BA}" type="pres">
      <dgm:prSet presAssocID="{2931226F-B0DA-47C2-AD96-EEF1E292189B}" presName="spacer" presStyleCnt="0"/>
      <dgm:spPr/>
    </dgm:pt>
    <dgm:pt modelId="{AB0FB000-C739-493F-9DCB-19562114F508}" type="pres">
      <dgm:prSet presAssocID="{9D42B9D6-4CC0-4850-BA9B-044EF5F9C5DD}" presName="parentText" presStyleLbl="node1" presStyleIdx="3" presStyleCnt="7">
        <dgm:presLayoutVars>
          <dgm:chMax val="0"/>
          <dgm:bulletEnabled val="1"/>
        </dgm:presLayoutVars>
      </dgm:prSet>
      <dgm:spPr/>
      <dgm:t>
        <a:bodyPr/>
        <a:lstStyle/>
        <a:p>
          <a:endParaRPr lang="en-US"/>
        </a:p>
      </dgm:t>
    </dgm:pt>
    <dgm:pt modelId="{9A3B7F20-195E-4A61-A7FE-0391581DE0B2}" type="pres">
      <dgm:prSet presAssocID="{DD7E1219-DF37-4FA7-BDD9-1F388C8293C4}" presName="spacer" presStyleCnt="0"/>
      <dgm:spPr/>
    </dgm:pt>
    <dgm:pt modelId="{EDC06EBC-D576-4F08-806D-7E46B8C4B8A6}" type="pres">
      <dgm:prSet presAssocID="{8C09812F-2E39-401F-8839-2DB99EE4A5F6}" presName="parentText" presStyleLbl="node1" presStyleIdx="4" presStyleCnt="7">
        <dgm:presLayoutVars>
          <dgm:chMax val="0"/>
          <dgm:bulletEnabled val="1"/>
        </dgm:presLayoutVars>
      </dgm:prSet>
      <dgm:spPr/>
      <dgm:t>
        <a:bodyPr/>
        <a:lstStyle/>
        <a:p>
          <a:endParaRPr lang="en-US"/>
        </a:p>
      </dgm:t>
    </dgm:pt>
    <dgm:pt modelId="{4ECA4FA6-9D38-411C-B582-07B604E9D484}" type="pres">
      <dgm:prSet presAssocID="{E4D6F287-3B5E-4098-931E-5245150D5987}" presName="spacer" presStyleCnt="0"/>
      <dgm:spPr/>
    </dgm:pt>
    <dgm:pt modelId="{72FABA2F-ED09-4AB5-8F4D-AADA38FDCE28}" type="pres">
      <dgm:prSet presAssocID="{65C3DC03-2BCA-4F49-AA19-A107C5B156AB}" presName="parentText" presStyleLbl="node1" presStyleIdx="5" presStyleCnt="7">
        <dgm:presLayoutVars>
          <dgm:chMax val="0"/>
          <dgm:bulletEnabled val="1"/>
        </dgm:presLayoutVars>
      </dgm:prSet>
      <dgm:spPr/>
      <dgm:t>
        <a:bodyPr/>
        <a:lstStyle/>
        <a:p>
          <a:endParaRPr lang="en-US"/>
        </a:p>
      </dgm:t>
    </dgm:pt>
    <dgm:pt modelId="{3C332795-47B7-49E8-A9C9-3D43DBA721F4}" type="pres">
      <dgm:prSet presAssocID="{37E13C3C-318B-4C15-BEAC-12E5DC018A1C}" presName="spacer" presStyleCnt="0"/>
      <dgm:spPr/>
    </dgm:pt>
    <dgm:pt modelId="{187D60D2-8DA3-4B7C-AEE2-44BFF6358190}" type="pres">
      <dgm:prSet presAssocID="{03797AEA-2B99-4D52-B7C5-2190ED568666}" presName="parentText" presStyleLbl="node1" presStyleIdx="6" presStyleCnt="7">
        <dgm:presLayoutVars>
          <dgm:chMax val="0"/>
          <dgm:bulletEnabled val="1"/>
        </dgm:presLayoutVars>
      </dgm:prSet>
      <dgm:spPr/>
      <dgm:t>
        <a:bodyPr/>
        <a:lstStyle/>
        <a:p>
          <a:endParaRPr lang="en-US"/>
        </a:p>
      </dgm:t>
    </dgm:pt>
  </dgm:ptLst>
  <dgm:cxnLst>
    <dgm:cxn modelId="{CC1F3297-6CEC-4545-B29C-328D63B94CF3}" type="presOf" srcId="{B0757053-0CA0-4A85-B54A-1A86C76D6303}" destId="{4A29C675-BD51-4886-82B0-A15E2AD82963}" srcOrd="0" destOrd="0" presId="urn:microsoft.com/office/officeart/2005/8/layout/vList2"/>
    <dgm:cxn modelId="{85598F0D-F314-4762-A80A-06BB96FCA2BD}" type="presOf" srcId="{74F6364A-D5E6-460A-B710-1DEBC882D1DF}" destId="{A560934D-06C3-4899-BCD5-DD7D038C914B}" srcOrd="0" destOrd="0" presId="urn:microsoft.com/office/officeart/2005/8/layout/vList2"/>
    <dgm:cxn modelId="{420DF41A-3C16-4471-B484-9BFF1FF020C6}" srcId="{74F6364A-D5E6-460A-B710-1DEBC882D1DF}" destId="{65C3DC03-2BCA-4F49-AA19-A107C5B156AB}" srcOrd="5" destOrd="0" parTransId="{7B14AD78-3AC3-4A75-BACA-EBCBF466D19D}" sibTransId="{37E13C3C-318B-4C15-BEAC-12E5DC018A1C}"/>
    <dgm:cxn modelId="{303A587C-09F1-4CCE-B5B8-0E493B3DBD11}" type="presOf" srcId="{8C09812F-2E39-401F-8839-2DB99EE4A5F6}" destId="{EDC06EBC-D576-4F08-806D-7E46B8C4B8A6}" srcOrd="0" destOrd="0" presId="urn:microsoft.com/office/officeart/2005/8/layout/vList2"/>
    <dgm:cxn modelId="{016C82BF-0621-4B4B-87D2-031D42E193CD}" srcId="{74F6364A-D5E6-460A-B710-1DEBC882D1DF}" destId="{9D42B9D6-4CC0-4850-BA9B-044EF5F9C5DD}" srcOrd="3" destOrd="0" parTransId="{51A03EE5-6B7C-425B-9A81-1513043A3199}" sibTransId="{DD7E1219-DF37-4FA7-BDD9-1F388C8293C4}"/>
    <dgm:cxn modelId="{7988CC70-774F-4006-924A-5C454CA1C64E}" type="presOf" srcId="{4FEB7EA7-570B-410A-8C5A-227BCCA5F574}" destId="{AAA3D557-29F7-4FFE-B757-F7E8B414CE9D}" srcOrd="0" destOrd="0" presId="urn:microsoft.com/office/officeart/2005/8/layout/vList2"/>
    <dgm:cxn modelId="{AD756CA0-D2B5-4DD8-AB7D-C4ACD4C3E2C3}" type="presOf" srcId="{03797AEA-2B99-4D52-B7C5-2190ED568666}" destId="{187D60D2-8DA3-4B7C-AEE2-44BFF6358190}" srcOrd="0" destOrd="0" presId="urn:microsoft.com/office/officeart/2005/8/layout/vList2"/>
    <dgm:cxn modelId="{8A38521D-A662-4490-8452-1F1062F578DA}" type="presOf" srcId="{904A5607-3A7E-447F-AD89-D18D67588D47}" destId="{50460FCC-A14A-428C-AD0A-C450E1832431}" srcOrd="0" destOrd="0" presId="urn:microsoft.com/office/officeart/2005/8/layout/vList2"/>
    <dgm:cxn modelId="{90B98810-BFBA-4458-9110-8CC48CE06BC9}" srcId="{74F6364A-D5E6-460A-B710-1DEBC882D1DF}" destId="{8C09812F-2E39-401F-8839-2DB99EE4A5F6}" srcOrd="4" destOrd="0" parTransId="{FF6DC217-308B-47A6-9AB1-90AEF2610DCE}" sibTransId="{E4D6F287-3B5E-4098-931E-5245150D5987}"/>
    <dgm:cxn modelId="{B0BFABBE-E356-421E-A901-255F000E5409}" srcId="{74F6364A-D5E6-460A-B710-1DEBC882D1DF}" destId="{B0757053-0CA0-4A85-B54A-1A86C76D6303}" srcOrd="2" destOrd="0" parTransId="{F8E6F1E3-AB79-4F07-B3F4-1D89A5C1EA8D}" sibTransId="{2931226F-B0DA-47C2-AD96-EEF1E292189B}"/>
    <dgm:cxn modelId="{A46F1447-D7C6-4934-8415-02E7E9082BA3}" type="presOf" srcId="{65C3DC03-2BCA-4F49-AA19-A107C5B156AB}" destId="{72FABA2F-ED09-4AB5-8F4D-AADA38FDCE28}" srcOrd="0" destOrd="0" presId="urn:microsoft.com/office/officeart/2005/8/layout/vList2"/>
    <dgm:cxn modelId="{D9F1EFA5-51B3-463F-8324-BB5FFE2650ED}" srcId="{74F6364A-D5E6-460A-B710-1DEBC882D1DF}" destId="{904A5607-3A7E-447F-AD89-D18D67588D47}" srcOrd="0" destOrd="0" parTransId="{52661B81-7704-45A0-9140-9936C7981ACF}" sibTransId="{03F0CC74-0BB4-4D69-AA39-855FD2859458}"/>
    <dgm:cxn modelId="{FB2BC39C-BDA9-4B47-8771-EB2E50A0B9BF}" srcId="{74F6364A-D5E6-460A-B710-1DEBC882D1DF}" destId="{4FEB7EA7-570B-410A-8C5A-227BCCA5F574}" srcOrd="1" destOrd="0" parTransId="{0311F5BD-3EAD-4267-B528-5883406FF475}" sibTransId="{E5ED47E5-7C36-425D-BCFC-BC578B804D06}"/>
    <dgm:cxn modelId="{F16D2D1E-ED46-4370-B17A-D7CA981482FE}" type="presOf" srcId="{9D42B9D6-4CC0-4850-BA9B-044EF5F9C5DD}" destId="{AB0FB000-C739-493F-9DCB-19562114F508}" srcOrd="0" destOrd="0" presId="urn:microsoft.com/office/officeart/2005/8/layout/vList2"/>
    <dgm:cxn modelId="{7490BF56-D183-4EDC-8DAA-3BFB325D0ABB}" srcId="{74F6364A-D5E6-460A-B710-1DEBC882D1DF}" destId="{03797AEA-2B99-4D52-B7C5-2190ED568666}" srcOrd="6" destOrd="0" parTransId="{0FF12327-206D-4CEC-B9F0-F67B4B0C0CE7}" sibTransId="{AFD10FB5-1CEF-4D5A-8D88-22B7902103A1}"/>
    <dgm:cxn modelId="{DAB5E1D8-2D13-45F0-BC27-F8554633468B}" type="presParOf" srcId="{A560934D-06C3-4899-BCD5-DD7D038C914B}" destId="{50460FCC-A14A-428C-AD0A-C450E1832431}" srcOrd="0" destOrd="0" presId="urn:microsoft.com/office/officeart/2005/8/layout/vList2"/>
    <dgm:cxn modelId="{7CAB3FE3-C47F-49EE-97FB-10A2E53289CE}" type="presParOf" srcId="{A560934D-06C3-4899-BCD5-DD7D038C914B}" destId="{082B5E01-5F3D-40C1-9D49-E835967FDEA8}" srcOrd="1" destOrd="0" presId="urn:microsoft.com/office/officeart/2005/8/layout/vList2"/>
    <dgm:cxn modelId="{8930A64B-3DC6-4DF8-A8AF-8A654DF06935}" type="presParOf" srcId="{A560934D-06C3-4899-BCD5-DD7D038C914B}" destId="{AAA3D557-29F7-4FFE-B757-F7E8B414CE9D}" srcOrd="2" destOrd="0" presId="urn:microsoft.com/office/officeart/2005/8/layout/vList2"/>
    <dgm:cxn modelId="{D4ED718C-23A1-4DEF-B47D-721B09029E80}" type="presParOf" srcId="{A560934D-06C3-4899-BCD5-DD7D038C914B}" destId="{5DA74E67-2037-4053-99D6-E914F190FB25}" srcOrd="3" destOrd="0" presId="urn:microsoft.com/office/officeart/2005/8/layout/vList2"/>
    <dgm:cxn modelId="{B6C5E4C5-E7F0-4EC0-996D-5AF4C78DCB90}" type="presParOf" srcId="{A560934D-06C3-4899-BCD5-DD7D038C914B}" destId="{4A29C675-BD51-4886-82B0-A15E2AD82963}" srcOrd="4" destOrd="0" presId="urn:microsoft.com/office/officeart/2005/8/layout/vList2"/>
    <dgm:cxn modelId="{B765CCF4-0E61-452B-942E-C91EC3B149A4}" type="presParOf" srcId="{A560934D-06C3-4899-BCD5-DD7D038C914B}" destId="{02D3C308-7F9E-4C8F-B00B-443392DED5BA}" srcOrd="5" destOrd="0" presId="urn:microsoft.com/office/officeart/2005/8/layout/vList2"/>
    <dgm:cxn modelId="{041BE2C6-1B11-416F-AE21-DBB4BBBFB366}" type="presParOf" srcId="{A560934D-06C3-4899-BCD5-DD7D038C914B}" destId="{AB0FB000-C739-493F-9DCB-19562114F508}" srcOrd="6" destOrd="0" presId="urn:microsoft.com/office/officeart/2005/8/layout/vList2"/>
    <dgm:cxn modelId="{B1288C58-178F-408A-A831-36AE55DA15E2}" type="presParOf" srcId="{A560934D-06C3-4899-BCD5-DD7D038C914B}" destId="{9A3B7F20-195E-4A61-A7FE-0391581DE0B2}" srcOrd="7" destOrd="0" presId="urn:microsoft.com/office/officeart/2005/8/layout/vList2"/>
    <dgm:cxn modelId="{9EBEB9D5-7F4A-4525-B317-6CDA5CA894D8}" type="presParOf" srcId="{A560934D-06C3-4899-BCD5-DD7D038C914B}" destId="{EDC06EBC-D576-4F08-806D-7E46B8C4B8A6}" srcOrd="8" destOrd="0" presId="urn:microsoft.com/office/officeart/2005/8/layout/vList2"/>
    <dgm:cxn modelId="{5186D528-0131-4E5B-AA02-0AB1A27CDC15}" type="presParOf" srcId="{A560934D-06C3-4899-BCD5-DD7D038C914B}" destId="{4ECA4FA6-9D38-411C-B582-07B604E9D484}" srcOrd="9" destOrd="0" presId="urn:microsoft.com/office/officeart/2005/8/layout/vList2"/>
    <dgm:cxn modelId="{8ED5480B-C183-4456-8AE1-8075567A177F}" type="presParOf" srcId="{A560934D-06C3-4899-BCD5-DD7D038C914B}" destId="{72FABA2F-ED09-4AB5-8F4D-AADA38FDCE28}" srcOrd="10" destOrd="0" presId="urn:microsoft.com/office/officeart/2005/8/layout/vList2"/>
    <dgm:cxn modelId="{89A90BFA-1D7A-4324-B6CA-9820859AE3AC}" type="presParOf" srcId="{A560934D-06C3-4899-BCD5-DD7D038C914B}" destId="{3C332795-47B7-49E8-A9C9-3D43DBA721F4}" srcOrd="11" destOrd="0" presId="urn:microsoft.com/office/officeart/2005/8/layout/vList2"/>
    <dgm:cxn modelId="{B202C83C-4B09-4C37-9E7F-C6AB2788E8C5}" type="presParOf" srcId="{A560934D-06C3-4899-BCD5-DD7D038C914B}" destId="{187D60D2-8DA3-4B7C-AEE2-44BFF635819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DF5AF-1B16-43D2-B296-419F679CE8E0}">
      <dsp:nvSpPr>
        <dsp:cNvPr id="0" name=""/>
        <dsp:cNvSpPr/>
      </dsp:nvSpPr>
      <dsp:spPr>
        <a:xfrm>
          <a:off x="2666997" y="1066807"/>
          <a:ext cx="2711852" cy="256355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3CE2E96-90C2-4D37-A761-32EB847F148E}">
      <dsp:nvSpPr>
        <dsp:cNvPr id="0" name=""/>
        <dsp:cNvSpPr/>
      </dsp:nvSpPr>
      <dsp:spPr>
        <a:xfrm>
          <a:off x="1873045" y="-313210"/>
          <a:ext cx="4048603" cy="17599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IN" sz="6500" i="1" kern="1200" dirty="0">
            <a:latin typeface="Calisto MT" panose="02040603050505030304" pitchFamily="18" charset="0"/>
          </a:endParaRPr>
        </a:p>
      </dsp:txBody>
      <dsp:txXfrm>
        <a:off x="1873045" y="-313210"/>
        <a:ext cx="4048603" cy="1759932"/>
      </dsp:txXfrm>
    </dsp:sp>
    <dsp:sp modelId="{F7048FF8-2A9A-4454-A1EE-E4D2F0CEFA27}">
      <dsp:nvSpPr>
        <dsp:cNvPr id="0" name=""/>
        <dsp:cNvSpPr/>
      </dsp:nvSpPr>
      <dsp:spPr>
        <a:xfrm>
          <a:off x="2994630" y="1142070"/>
          <a:ext cx="2910937" cy="253657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3AF541B-8485-40C2-8576-319053F95AB0}">
      <dsp:nvSpPr>
        <dsp:cNvPr id="0" name=""/>
        <dsp:cNvSpPr/>
      </dsp:nvSpPr>
      <dsp:spPr>
        <a:xfrm>
          <a:off x="5872611" y="407881"/>
          <a:ext cx="3122672" cy="19359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IN" sz="2400" b="1" kern="1200" dirty="0" smtClean="0">
              <a:solidFill>
                <a:srgbClr val="FF0000"/>
              </a:solidFill>
              <a:latin typeface="Calisto MT" panose="02040603050505030304" pitchFamily="18" charset="0"/>
            </a:rPr>
            <a:t>Service Voters </a:t>
          </a:r>
        </a:p>
        <a:p>
          <a:pPr lvl="0" algn="ctr" defTabSz="1066800">
            <a:lnSpc>
              <a:spcPct val="90000"/>
            </a:lnSpc>
            <a:spcBef>
              <a:spcPct val="0"/>
            </a:spcBef>
            <a:spcAft>
              <a:spcPct val="35000"/>
            </a:spcAft>
          </a:pPr>
          <a:r>
            <a:rPr lang="en-IN" sz="2400" kern="1200" dirty="0" smtClean="0">
              <a:solidFill>
                <a:srgbClr val="FF0000"/>
              </a:solidFill>
              <a:latin typeface="Calisto MT" panose="02040603050505030304" pitchFamily="18" charset="0"/>
            </a:rPr>
            <a:t>(including Spouse)</a:t>
          </a:r>
        </a:p>
        <a:p>
          <a:pPr lvl="0" algn="ctr" defTabSz="1066800">
            <a:lnSpc>
              <a:spcPct val="90000"/>
            </a:lnSpc>
            <a:spcBef>
              <a:spcPct val="0"/>
            </a:spcBef>
            <a:spcAft>
              <a:spcPct val="35000"/>
            </a:spcAft>
          </a:pPr>
          <a:r>
            <a:rPr lang="en-IN" sz="2400" i="1" kern="1200" dirty="0" smtClean="0">
              <a:solidFill>
                <a:srgbClr val="7030A0"/>
              </a:solidFill>
              <a:latin typeface="Calisto MT" panose="02040603050505030304" pitchFamily="18" charset="0"/>
            </a:rPr>
            <a:t>except those who opted for proxy voting</a:t>
          </a:r>
          <a:endParaRPr lang="en-IN" sz="2400" i="1" kern="1200" dirty="0">
            <a:solidFill>
              <a:srgbClr val="7030A0"/>
            </a:solidFill>
            <a:latin typeface="Calisto MT" panose="02040603050505030304" pitchFamily="18" charset="0"/>
          </a:endParaRPr>
        </a:p>
      </dsp:txBody>
      <dsp:txXfrm>
        <a:off x="5872611" y="407881"/>
        <a:ext cx="3122672" cy="1935926"/>
      </dsp:txXfrm>
    </dsp:sp>
    <dsp:sp modelId="{8662120B-CFE7-48B0-B766-1B63198A6B54}">
      <dsp:nvSpPr>
        <dsp:cNvPr id="0" name=""/>
        <dsp:cNvSpPr/>
      </dsp:nvSpPr>
      <dsp:spPr>
        <a:xfrm>
          <a:off x="3266453" y="1693775"/>
          <a:ext cx="2639111" cy="262978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3244206-1AFE-4973-9105-3AA09A9FD7AC}">
      <dsp:nvSpPr>
        <dsp:cNvPr id="0" name=""/>
        <dsp:cNvSpPr/>
      </dsp:nvSpPr>
      <dsp:spPr>
        <a:xfrm>
          <a:off x="4946833" y="2092049"/>
          <a:ext cx="3754159" cy="20679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IN" sz="6500" kern="1200" dirty="0"/>
        </a:p>
      </dsp:txBody>
      <dsp:txXfrm>
        <a:off x="4946833" y="2092049"/>
        <a:ext cx="3754159" cy="2067921"/>
      </dsp:txXfrm>
    </dsp:sp>
    <dsp:sp modelId="{A7B5CE20-0EE4-49C4-8342-7F1DBA9F4E83}">
      <dsp:nvSpPr>
        <dsp:cNvPr id="0" name=""/>
        <dsp:cNvSpPr/>
      </dsp:nvSpPr>
      <dsp:spPr>
        <a:xfrm>
          <a:off x="2958621" y="2284137"/>
          <a:ext cx="2914840" cy="215964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D283DC3-BB70-4DAA-B464-2A733DCA9E95}">
      <dsp:nvSpPr>
        <dsp:cNvPr id="0" name=""/>
        <dsp:cNvSpPr/>
      </dsp:nvSpPr>
      <dsp:spPr>
        <a:xfrm>
          <a:off x="4946002" y="3099905"/>
          <a:ext cx="3758200" cy="18919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IN" sz="2400" b="1" kern="1200" dirty="0">
              <a:solidFill>
                <a:srgbClr val="FF0000"/>
              </a:solidFill>
              <a:latin typeface="Calisto MT" panose="02040603050505030304" pitchFamily="18" charset="0"/>
            </a:rPr>
            <a:t>Preventive </a:t>
          </a:r>
          <a:r>
            <a:rPr lang="en-IN" sz="2400" b="1" kern="1200" dirty="0" smtClean="0">
              <a:solidFill>
                <a:srgbClr val="FF0000"/>
              </a:solidFill>
              <a:latin typeface="Calisto MT" panose="02040603050505030304" pitchFamily="18" charset="0"/>
            </a:rPr>
            <a:t>Detention</a:t>
          </a:r>
          <a:endParaRPr lang="en-IN" sz="2400" b="1" kern="1200" dirty="0">
            <a:solidFill>
              <a:srgbClr val="FF0000"/>
            </a:solidFill>
            <a:latin typeface="Calisto MT" panose="02040603050505030304" pitchFamily="18" charset="0"/>
          </a:endParaRPr>
        </a:p>
        <a:p>
          <a:pPr lvl="0" algn="ctr" defTabSz="1066800">
            <a:lnSpc>
              <a:spcPct val="90000"/>
            </a:lnSpc>
            <a:spcBef>
              <a:spcPct val="0"/>
            </a:spcBef>
            <a:spcAft>
              <a:spcPct val="35000"/>
            </a:spcAft>
          </a:pPr>
          <a:r>
            <a:rPr lang="en-IN" sz="2400" b="0" kern="1200" dirty="0">
              <a:latin typeface="Calisto MT" panose="02040603050505030304" pitchFamily="18" charset="0"/>
            </a:rPr>
            <a:t>Voters under preventive Detention</a:t>
          </a:r>
        </a:p>
      </dsp:txBody>
      <dsp:txXfrm>
        <a:off x="4946002" y="3099905"/>
        <a:ext cx="3758200" cy="1891927"/>
      </dsp:txXfrm>
    </dsp:sp>
    <dsp:sp modelId="{5C2E8008-AC82-4BCC-B250-117730F9AAA1}">
      <dsp:nvSpPr>
        <dsp:cNvPr id="0" name=""/>
        <dsp:cNvSpPr/>
      </dsp:nvSpPr>
      <dsp:spPr>
        <a:xfrm>
          <a:off x="2254639" y="2327074"/>
          <a:ext cx="2672012" cy="232279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F7E229-E00F-4FF8-8623-F24977667C0C}">
      <dsp:nvSpPr>
        <dsp:cNvPr id="0" name=""/>
        <dsp:cNvSpPr/>
      </dsp:nvSpPr>
      <dsp:spPr>
        <a:xfrm>
          <a:off x="0" y="3589364"/>
          <a:ext cx="3343594" cy="16974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IN" sz="2400" b="1" kern="1200" dirty="0">
              <a:solidFill>
                <a:srgbClr val="FF0000"/>
              </a:solidFill>
              <a:latin typeface="Calisto MT" panose="02040603050505030304" pitchFamily="18" charset="0"/>
            </a:rPr>
            <a:t>Notified Voters</a:t>
          </a:r>
        </a:p>
        <a:p>
          <a:pPr lvl="0" algn="ctr" defTabSz="1066800">
            <a:lnSpc>
              <a:spcPct val="90000"/>
            </a:lnSpc>
            <a:spcBef>
              <a:spcPct val="0"/>
            </a:spcBef>
            <a:spcAft>
              <a:spcPct val="35000"/>
            </a:spcAft>
          </a:pPr>
          <a:r>
            <a:rPr lang="en-IN" sz="2400" kern="1200" dirty="0">
              <a:latin typeface="Calisto MT" panose="02040603050505030304" pitchFamily="18" charset="0"/>
            </a:rPr>
            <a:t>AVSC, AVPD, AVCO+AVES</a:t>
          </a:r>
        </a:p>
      </dsp:txBody>
      <dsp:txXfrm>
        <a:off x="0" y="3589364"/>
        <a:ext cx="3343594" cy="1697431"/>
      </dsp:txXfrm>
    </dsp:sp>
    <dsp:sp modelId="{DC42E234-267C-4206-95DC-B11F1B4F5DE5}">
      <dsp:nvSpPr>
        <dsp:cNvPr id="0" name=""/>
        <dsp:cNvSpPr/>
      </dsp:nvSpPr>
      <dsp:spPr>
        <a:xfrm>
          <a:off x="1663582" y="1856925"/>
          <a:ext cx="3088943" cy="230348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BD27E11-1B8D-47CB-ADEC-D19690313055}">
      <dsp:nvSpPr>
        <dsp:cNvPr id="0" name=""/>
        <dsp:cNvSpPr/>
      </dsp:nvSpPr>
      <dsp:spPr>
        <a:xfrm>
          <a:off x="1561524" y="5118624"/>
          <a:ext cx="5232152" cy="5786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IN" sz="2400" b="1" kern="1200" dirty="0">
              <a:solidFill>
                <a:srgbClr val="FF0000"/>
              </a:solidFill>
              <a:latin typeface="Calisto MT" panose="02040603050505030304" pitchFamily="18" charset="0"/>
            </a:rPr>
            <a:t>Voters on Election Duty</a:t>
          </a:r>
        </a:p>
      </dsp:txBody>
      <dsp:txXfrm>
        <a:off x="1561524" y="5118624"/>
        <a:ext cx="5232152" cy="578617"/>
      </dsp:txXfrm>
    </dsp:sp>
    <dsp:sp modelId="{23A6F281-5120-4129-830D-724718354C7F}">
      <dsp:nvSpPr>
        <dsp:cNvPr id="0" name=""/>
        <dsp:cNvSpPr/>
      </dsp:nvSpPr>
      <dsp:spPr>
        <a:xfrm>
          <a:off x="2050494" y="1142070"/>
          <a:ext cx="2750108" cy="253657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237261E-C45A-4868-BCA4-085949DE1A5F}">
      <dsp:nvSpPr>
        <dsp:cNvPr id="0" name=""/>
        <dsp:cNvSpPr/>
      </dsp:nvSpPr>
      <dsp:spPr>
        <a:xfrm>
          <a:off x="0" y="385988"/>
          <a:ext cx="3107925" cy="13271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IN" sz="2400" b="1" kern="1200" dirty="0" smtClean="0">
              <a:solidFill>
                <a:srgbClr val="FF0000"/>
              </a:solidFill>
              <a:latin typeface="Calisto MT" panose="02040603050505030304" pitchFamily="18" charset="0"/>
            </a:rPr>
            <a:t>Special Voters</a:t>
          </a:r>
        </a:p>
        <a:p>
          <a:pPr lvl="0" algn="ctr" defTabSz="1066800">
            <a:lnSpc>
              <a:spcPct val="90000"/>
            </a:lnSpc>
            <a:spcBef>
              <a:spcPct val="0"/>
            </a:spcBef>
            <a:spcAft>
              <a:spcPct val="35000"/>
            </a:spcAft>
          </a:pPr>
          <a:r>
            <a:rPr lang="en-IN" sz="2400" kern="1200" dirty="0" smtClean="0">
              <a:solidFill>
                <a:srgbClr val="FF0000"/>
              </a:solidFill>
              <a:latin typeface="Calisto MT" panose="02040603050505030304" pitchFamily="18" charset="0"/>
            </a:rPr>
            <a:t>  (including Spouse)</a:t>
          </a:r>
        </a:p>
        <a:p>
          <a:pPr lvl="0" algn="ctr" defTabSz="1066800">
            <a:lnSpc>
              <a:spcPct val="90000"/>
            </a:lnSpc>
            <a:spcBef>
              <a:spcPct val="0"/>
            </a:spcBef>
            <a:spcAft>
              <a:spcPct val="35000"/>
            </a:spcAft>
          </a:pPr>
          <a:r>
            <a:rPr lang="en-IN" sz="2400" i="1" kern="1200" dirty="0" smtClean="0">
              <a:solidFill>
                <a:srgbClr val="7030A0"/>
              </a:solidFill>
              <a:latin typeface="Calisto MT" panose="02040603050505030304" pitchFamily="18" charset="0"/>
            </a:rPr>
            <a:t>who are holding declared offices</a:t>
          </a:r>
          <a:endParaRPr lang="en-IN" sz="2400" i="1" kern="1200" dirty="0">
            <a:solidFill>
              <a:srgbClr val="7030A0"/>
            </a:solidFill>
            <a:latin typeface="Calisto MT" panose="02040603050505030304" pitchFamily="18" charset="0"/>
          </a:endParaRPr>
        </a:p>
      </dsp:txBody>
      <dsp:txXfrm>
        <a:off x="0" y="385988"/>
        <a:ext cx="3107925" cy="1327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04F47-9D9C-4E31-B037-FE603456C854}">
      <dsp:nvSpPr>
        <dsp:cNvPr id="0" name=""/>
        <dsp:cNvSpPr/>
      </dsp:nvSpPr>
      <dsp:spPr>
        <a:xfrm>
          <a:off x="0" y="289087"/>
          <a:ext cx="760095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a:t>The President /Vice President of India.</a:t>
          </a:r>
          <a:endParaRPr lang="en-IN" sz="1500" kern="1200" dirty="0"/>
        </a:p>
      </dsp:txBody>
      <dsp:txXfrm>
        <a:off x="17134" y="306221"/>
        <a:ext cx="7566682" cy="316732"/>
      </dsp:txXfrm>
    </dsp:sp>
    <dsp:sp modelId="{B6AC0C52-E7F5-4922-A626-D15107CE9D9F}">
      <dsp:nvSpPr>
        <dsp:cNvPr id="0" name=""/>
        <dsp:cNvSpPr/>
      </dsp:nvSpPr>
      <dsp:spPr>
        <a:xfrm>
          <a:off x="0" y="683287"/>
          <a:ext cx="7600950" cy="3510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a:t>Governors of State.</a:t>
          </a:r>
          <a:endParaRPr lang="en-IN" sz="1500" kern="1200" dirty="0"/>
        </a:p>
      </dsp:txBody>
      <dsp:txXfrm>
        <a:off x="17134" y="700421"/>
        <a:ext cx="7566682" cy="316732"/>
      </dsp:txXfrm>
    </dsp:sp>
    <dsp:sp modelId="{2F3323AC-1433-4F47-959D-D222C6DA1888}">
      <dsp:nvSpPr>
        <dsp:cNvPr id="0" name=""/>
        <dsp:cNvSpPr/>
      </dsp:nvSpPr>
      <dsp:spPr>
        <a:xfrm>
          <a:off x="0" y="1077487"/>
          <a:ext cx="7600950" cy="3510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a:t>Cabinet Ministers/</a:t>
          </a:r>
          <a:r>
            <a:rPr lang="en-US" sz="1500" kern="1200" dirty="0" err="1"/>
            <a:t>MoS</a:t>
          </a:r>
          <a:r>
            <a:rPr lang="en-US" sz="1500" kern="1200" dirty="0"/>
            <a:t>/</a:t>
          </a:r>
          <a:r>
            <a:rPr lang="en-US" sz="1500" kern="1200" dirty="0" err="1"/>
            <a:t>Dy</a:t>
          </a:r>
          <a:r>
            <a:rPr lang="en-US" sz="1500" kern="1200" dirty="0"/>
            <a:t> </a:t>
          </a:r>
          <a:r>
            <a:rPr lang="en-US" sz="1500" kern="1200" dirty="0" err="1"/>
            <a:t>MoS</a:t>
          </a:r>
          <a:r>
            <a:rPr lang="en-US" sz="1500" kern="1200" dirty="0"/>
            <a:t>/Parliamentary Secretaries  of the Union/State.</a:t>
          </a:r>
          <a:endParaRPr lang="en-IN" sz="1500" kern="1200" dirty="0"/>
        </a:p>
      </dsp:txBody>
      <dsp:txXfrm>
        <a:off x="17134" y="1094621"/>
        <a:ext cx="7566682" cy="316732"/>
      </dsp:txXfrm>
    </dsp:sp>
    <dsp:sp modelId="{DB768E1F-3D9E-451C-A8F0-59396704ABDB}">
      <dsp:nvSpPr>
        <dsp:cNvPr id="0" name=""/>
        <dsp:cNvSpPr/>
      </dsp:nvSpPr>
      <dsp:spPr>
        <a:xfrm>
          <a:off x="0" y="1471687"/>
          <a:ext cx="7600950" cy="3510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a:t>The Dy. Chairman &amp; Members of NITI </a:t>
          </a:r>
          <a:r>
            <a:rPr lang="en-US" sz="1500" kern="1200" dirty="0" err="1"/>
            <a:t>Ayog</a:t>
          </a:r>
          <a:r>
            <a:rPr lang="en-US" sz="1500" kern="1200" dirty="0"/>
            <a:t>.</a:t>
          </a:r>
        </a:p>
      </dsp:txBody>
      <dsp:txXfrm>
        <a:off x="17134" y="1488821"/>
        <a:ext cx="7566682" cy="316732"/>
      </dsp:txXfrm>
    </dsp:sp>
    <dsp:sp modelId="{3C09BCB4-5729-46F7-9265-9C67380F4DE1}">
      <dsp:nvSpPr>
        <dsp:cNvPr id="0" name=""/>
        <dsp:cNvSpPr/>
      </dsp:nvSpPr>
      <dsp:spPr>
        <a:xfrm>
          <a:off x="0" y="1865887"/>
          <a:ext cx="7600950" cy="35100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a:t>The Speaker/</a:t>
          </a:r>
          <a:r>
            <a:rPr lang="en-US" sz="1500" kern="1200" dirty="0" err="1"/>
            <a:t>Dy</a:t>
          </a:r>
          <a:r>
            <a:rPr lang="en-US" sz="1500" kern="1200" dirty="0"/>
            <a:t> Speaker of the House of people or of any state legislative Assembly.</a:t>
          </a:r>
          <a:endParaRPr lang="en-IN" sz="1500" kern="1200" dirty="0"/>
        </a:p>
      </dsp:txBody>
      <dsp:txXfrm>
        <a:off x="17134" y="1883021"/>
        <a:ext cx="7566682" cy="316732"/>
      </dsp:txXfrm>
    </dsp:sp>
    <dsp:sp modelId="{2BBBC917-6ACD-4352-BB38-6BF3E288A857}">
      <dsp:nvSpPr>
        <dsp:cNvPr id="0" name=""/>
        <dsp:cNvSpPr/>
      </dsp:nvSpPr>
      <dsp:spPr>
        <a:xfrm>
          <a:off x="0" y="2260087"/>
          <a:ext cx="7600950" cy="351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a:t>The Chairman/</a:t>
          </a:r>
          <a:r>
            <a:rPr lang="en-US" sz="1500" kern="1200" dirty="0" err="1"/>
            <a:t>Dy</a:t>
          </a:r>
          <a:r>
            <a:rPr lang="en-US" sz="1500" kern="1200" dirty="0"/>
            <a:t> Chairman of any State legislative Council .</a:t>
          </a:r>
          <a:endParaRPr lang="en-IN" sz="1500" kern="1200" dirty="0"/>
        </a:p>
      </dsp:txBody>
      <dsp:txXfrm>
        <a:off x="17134" y="2277221"/>
        <a:ext cx="7566682" cy="316732"/>
      </dsp:txXfrm>
    </dsp:sp>
    <dsp:sp modelId="{4A5D3565-9C67-4530-B3BD-3385C4F9F894}">
      <dsp:nvSpPr>
        <dsp:cNvPr id="0" name=""/>
        <dsp:cNvSpPr/>
      </dsp:nvSpPr>
      <dsp:spPr>
        <a:xfrm>
          <a:off x="0" y="2654287"/>
          <a:ext cx="7600950" cy="3510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a:t>Lieutenant Governors  of UTs.</a:t>
          </a:r>
          <a:endParaRPr lang="en-IN" sz="1500" kern="1200" dirty="0"/>
        </a:p>
      </dsp:txBody>
      <dsp:txXfrm>
        <a:off x="17134" y="2671421"/>
        <a:ext cx="7566682" cy="316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31D04-7DC8-428A-93AC-1FFAF73D9E5C}">
      <dsp:nvSpPr>
        <dsp:cNvPr id="0" name=""/>
        <dsp:cNvSpPr/>
      </dsp:nvSpPr>
      <dsp:spPr>
        <a:xfrm>
          <a:off x="0" y="0"/>
          <a:ext cx="8572500" cy="988650"/>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1" kern="1200" dirty="0"/>
            <a:t>(AVSC/AVPD/AVCO + AVES)</a:t>
          </a:r>
          <a:endParaRPr lang="en-IN" sz="2600" kern="1200" dirty="0"/>
        </a:p>
      </dsp:txBody>
      <dsp:txXfrm>
        <a:off x="48262" y="48262"/>
        <a:ext cx="8475976" cy="892126"/>
      </dsp:txXfrm>
    </dsp:sp>
    <dsp:sp modelId="{245087AF-5677-48EB-88C9-0A6B787D8E63}">
      <dsp:nvSpPr>
        <dsp:cNvPr id="0" name=""/>
        <dsp:cNvSpPr/>
      </dsp:nvSpPr>
      <dsp:spPr>
        <a:xfrm>
          <a:off x="0" y="1034720"/>
          <a:ext cx="8572500" cy="317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77"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IN" sz="2000" b="1" kern="1200" dirty="0"/>
            <a:t>AVSC- Electors above the age of 80 years </a:t>
          </a:r>
        </a:p>
        <a:p>
          <a:pPr marL="228600" lvl="1" indent="-228600" algn="l" defTabSz="889000" rtl="0">
            <a:lnSpc>
              <a:spcPct val="90000"/>
            </a:lnSpc>
            <a:spcBef>
              <a:spcPct val="0"/>
            </a:spcBef>
            <a:spcAft>
              <a:spcPct val="20000"/>
            </a:spcAft>
            <a:buChar char="••"/>
          </a:pPr>
          <a:r>
            <a:rPr lang="en-IN" sz="2000" b="1" kern="1200" dirty="0"/>
            <a:t>AVPD- Electors who are marked as </a:t>
          </a:r>
          <a:r>
            <a:rPr lang="en-IN" sz="2000" b="1" kern="1200" dirty="0" err="1"/>
            <a:t>PwD</a:t>
          </a:r>
          <a:r>
            <a:rPr lang="en-IN" sz="2000" b="1" kern="1200" dirty="0"/>
            <a:t> </a:t>
          </a:r>
        </a:p>
        <a:p>
          <a:pPr marL="228600" lvl="1" indent="-228600" algn="l" defTabSz="889000" rtl="0">
            <a:lnSpc>
              <a:spcPct val="90000"/>
            </a:lnSpc>
            <a:spcBef>
              <a:spcPct val="0"/>
            </a:spcBef>
            <a:spcAft>
              <a:spcPct val="20000"/>
            </a:spcAft>
            <a:buChar char="••"/>
          </a:pPr>
          <a:r>
            <a:rPr lang="en-IN" sz="2000" b="1" kern="1200" dirty="0"/>
            <a:t>AVCO- Electors infected with COVID-19 </a:t>
          </a:r>
        </a:p>
        <a:p>
          <a:pPr marL="228600" lvl="1" indent="-228600" algn="l" defTabSz="889000" rtl="0">
            <a:lnSpc>
              <a:spcPct val="90000"/>
            </a:lnSpc>
            <a:spcBef>
              <a:spcPct val="0"/>
            </a:spcBef>
            <a:spcAft>
              <a:spcPct val="20000"/>
            </a:spcAft>
            <a:buChar char="••"/>
          </a:pPr>
          <a:endParaRPr lang="en-IN" sz="2000" b="1" kern="1200" dirty="0"/>
        </a:p>
        <a:p>
          <a:pPr marL="228600" lvl="1" indent="-228600" algn="l" defTabSz="889000" rtl="0">
            <a:lnSpc>
              <a:spcPct val="90000"/>
            </a:lnSpc>
            <a:spcBef>
              <a:spcPct val="0"/>
            </a:spcBef>
            <a:spcAft>
              <a:spcPct val="20000"/>
            </a:spcAft>
            <a:buChar char="••"/>
          </a:pPr>
          <a:endParaRPr lang="en-IN" sz="2000" b="1" kern="1200" dirty="0"/>
        </a:p>
        <a:p>
          <a:pPr marL="228600" lvl="1" indent="-228600" algn="l" defTabSz="889000" rtl="0">
            <a:lnSpc>
              <a:spcPct val="90000"/>
            </a:lnSpc>
            <a:spcBef>
              <a:spcPct val="0"/>
            </a:spcBef>
            <a:spcAft>
              <a:spcPct val="20000"/>
            </a:spcAft>
            <a:buChar char="••"/>
          </a:pPr>
          <a:endParaRPr lang="en-IN" sz="2000" b="1" kern="1200" dirty="0"/>
        </a:p>
        <a:p>
          <a:pPr marL="228600" lvl="1" indent="-228600" algn="l" defTabSz="889000" rtl="0">
            <a:lnSpc>
              <a:spcPct val="90000"/>
            </a:lnSpc>
            <a:spcBef>
              <a:spcPct val="0"/>
            </a:spcBef>
            <a:spcAft>
              <a:spcPct val="20000"/>
            </a:spcAft>
            <a:buChar char="••"/>
          </a:pPr>
          <a:r>
            <a:rPr lang="en-IN" sz="2000" b="1" kern="1200" dirty="0"/>
            <a:t>AVES- Electors employed in essential services </a:t>
          </a:r>
          <a:r>
            <a:rPr lang="en-IN" sz="2000" kern="1200" dirty="0"/>
            <a:t>or any other category of electors notified by ECI</a:t>
          </a:r>
          <a:endParaRPr lang="en-IN" sz="2000" b="1" kern="1200" dirty="0"/>
        </a:p>
        <a:p>
          <a:pPr marL="457200" lvl="2" indent="-228600" algn="l" defTabSz="889000">
            <a:lnSpc>
              <a:spcPct val="90000"/>
            </a:lnSpc>
            <a:spcBef>
              <a:spcPct val="0"/>
            </a:spcBef>
            <a:spcAft>
              <a:spcPct val="20000"/>
            </a:spcAft>
            <a:buChar char="••"/>
          </a:pPr>
          <a:endParaRPr lang="en-US" sz="2000" kern="1200" dirty="0">
            <a:latin typeface="Trebuchet MS"/>
            <a:cs typeface="Trebuchet MS"/>
          </a:endParaRPr>
        </a:p>
        <a:p>
          <a:pPr marL="228600" lvl="1" indent="-228600" algn="l" defTabSz="889000">
            <a:lnSpc>
              <a:spcPct val="90000"/>
            </a:lnSpc>
            <a:spcBef>
              <a:spcPct val="0"/>
            </a:spcBef>
            <a:spcAft>
              <a:spcPct val="20000"/>
            </a:spcAft>
            <a:buChar char="••"/>
          </a:pPr>
          <a:endParaRPr lang="en-US" sz="2000" kern="1200" dirty="0">
            <a:latin typeface="Trebuchet MS"/>
            <a:cs typeface="Trebuchet MS"/>
          </a:endParaRPr>
        </a:p>
      </dsp:txBody>
      <dsp:txXfrm>
        <a:off x="0" y="1034720"/>
        <a:ext cx="8572500" cy="3175380"/>
      </dsp:txXfrm>
    </dsp:sp>
    <dsp:sp modelId="{946E4001-4FDF-49F9-B790-1A08EB3CBDEA}">
      <dsp:nvSpPr>
        <dsp:cNvPr id="0" name=""/>
        <dsp:cNvSpPr/>
      </dsp:nvSpPr>
      <dsp:spPr>
        <a:xfrm>
          <a:off x="0" y="4595692"/>
          <a:ext cx="8572500" cy="988650"/>
        </a:xfrm>
        <a:prstGeom prst="roundRect">
          <a:avLst/>
        </a:prstGeom>
        <a:solidFill>
          <a:schemeClr val="accent6">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0" i="0" u="none" kern="1200" dirty="0" smtClean="0"/>
            <a:t>One ARO </a:t>
          </a:r>
          <a:r>
            <a:rPr lang="en-US" sz="2600" kern="1200" dirty="0" smtClean="0"/>
            <a:t>is assigned to handle all work related to PB voting by Absentee Voters.</a:t>
          </a:r>
          <a:endParaRPr lang="en-IN" sz="2600" kern="1200" dirty="0"/>
        </a:p>
      </dsp:txBody>
      <dsp:txXfrm>
        <a:off x="48262" y="4643954"/>
        <a:ext cx="8475976" cy="892126"/>
      </dsp:txXfrm>
    </dsp:sp>
    <dsp:sp modelId="{8622E513-9AC7-4D2E-8AB8-273EDE55ED39}">
      <dsp:nvSpPr>
        <dsp:cNvPr id="0" name=""/>
        <dsp:cNvSpPr/>
      </dsp:nvSpPr>
      <dsp:spPr>
        <a:xfrm>
          <a:off x="0" y="5180460"/>
          <a:ext cx="85725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77" tIns="33020" rIns="184912" bIns="33020" numCol="1" spcCol="1270" anchor="t" anchorCtr="0">
          <a:noAutofit/>
        </a:bodyPr>
        <a:lstStyle/>
        <a:p>
          <a:pPr marL="228600" lvl="1" indent="-228600" algn="l" defTabSz="889000" rtl="0">
            <a:lnSpc>
              <a:spcPct val="90000"/>
            </a:lnSpc>
            <a:spcBef>
              <a:spcPct val="0"/>
            </a:spcBef>
            <a:spcAft>
              <a:spcPct val="20000"/>
            </a:spcAft>
            <a:buChar char="••"/>
          </a:pPr>
          <a:endParaRPr lang="en-US" sz="2000" b="1" i="1" kern="1200" dirty="0"/>
        </a:p>
      </dsp:txBody>
      <dsp:txXfrm>
        <a:off x="0" y="5180460"/>
        <a:ext cx="8572500" cy="430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1FD59-F458-4012-9649-DE52F72DB861}">
      <dsp:nvSpPr>
        <dsp:cNvPr id="0" name=""/>
        <dsp:cNvSpPr/>
      </dsp:nvSpPr>
      <dsp:spPr>
        <a:xfrm>
          <a:off x="0" y="102069"/>
          <a:ext cx="7886700" cy="46800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FF0000"/>
              </a:solidFill>
            </a:rPr>
            <a:t>Form 13-A  (</a:t>
          </a:r>
          <a:r>
            <a:rPr lang="en-US" sz="2000" i="1" kern="1200" dirty="0" smtClean="0">
              <a:solidFill>
                <a:srgbClr val="FF0000"/>
              </a:solidFill>
            </a:rPr>
            <a:t>Declaration</a:t>
          </a:r>
          <a:r>
            <a:rPr lang="en-US" sz="2000" kern="1200" dirty="0" smtClean="0">
              <a:solidFill>
                <a:srgbClr val="FF0000"/>
              </a:solidFill>
            </a:rPr>
            <a:t>)</a:t>
          </a:r>
          <a:endParaRPr lang="en-IN" sz="2000" kern="1200" dirty="0">
            <a:solidFill>
              <a:srgbClr val="FF0000"/>
            </a:solidFill>
          </a:endParaRPr>
        </a:p>
      </dsp:txBody>
      <dsp:txXfrm>
        <a:off x="22846" y="124915"/>
        <a:ext cx="7841008" cy="422308"/>
      </dsp:txXfrm>
    </dsp:sp>
    <dsp:sp modelId="{68518A6F-ACC2-40EA-9EB8-037295037C02}">
      <dsp:nvSpPr>
        <dsp:cNvPr id="0" name=""/>
        <dsp:cNvSpPr/>
      </dsp:nvSpPr>
      <dsp:spPr>
        <a:xfrm>
          <a:off x="0" y="627669"/>
          <a:ext cx="7886700" cy="46800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FF0000"/>
              </a:solidFill>
            </a:rPr>
            <a:t>Form 13-B   (</a:t>
          </a:r>
          <a:r>
            <a:rPr lang="en-US" sz="2000" i="1" kern="1200" dirty="0" smtClean="0">
              <a:solidFill>
                <a:srgbClr val="FF0000"/>
              </a:solidFill>
            </a:rPr>
            <a:t>Cover-A</a:t>
          </a:r>
          <a:r>
            <a:rPr lang="en-US" sz="2000" kern="1200" dirty="0" smtClean="0">
              <a:solidFill>
                <a:srgbClr val="FF0000"/>
              </a:solidFill>
            </a:rPr>
            <a:t>)</a:t>
          </a:r>
          <a:endParaRPr lang="en-IN" sz="2000" kern="1200" dirty="0">
            <a:solidFill>
              <a:srgbClr val="FF0000"/>
            </a:solidFill>
          </a:endParaRPr>
        </a:p>
      </dsp:txBody>
      <dsp:txXfrm>
        <a:off x="22846" y="650515"/>
        <a:ext cx="7841008" cy="422308"/>
      </dsp:txXfrm>
    </dsp:sp>
    <dsp:sp modelId="{FC6EC6DC-2425-421B-87CA-D5BDBE9C9EBA}">
      <dsp:nvSpPr>
        <dsp:cNvPr id="0" name=""/>
        <dsp:cNvSpPr/>
      </dsp:nvSpPr>
      <dsp:spPr>
        <a:xfrm>
          <a:off x="0" y="1153269"/>
          <a:ext cx="7886700" cy="46800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FF0000"/>
              </a:solidFill>
            </a:rPr>
            <a:t>Form 13-C   (</a:t>
          </a:r>
          <a:r>
            <a:rPr lang="en-US" sz="2000" i="1" kern="1200" dirty="0" smtClean="0">
              <a:solidFill>
                <a:srgbClr val="FF0000"/>
              </a:solidFill>
            </a:rPr>
            <a:t>Cover-B</a:t>
          </a:r>
          <a:r>
            <a:rPr lang="en-US" sz="2000" kern="1200" dirty="0" smtClean="0">
              <a:solidFill>
                <a:srgbClr val="FF0000"/>
              </a:solidFill>
            </a:rPr>
            <a:t>)</a:t>
          </a:r>
          <a:endParaRPr lang="en-IN" sz="2000" kern="1200" dirty="0">
            <a:solidFill>
              <a:srgbClr val="FF0000"/>
            </a:solidFill>
          </a:endParaRPr>
        </a:p>
      </dsp:txBody>
      <dsp:txXfrm>
        <a:off x="22846" y="1176115"/>
        <a:ext cx="7841008" cy="422308"/>
      </dsp:txXfrm>
    </dsp:sp>
    <dsp:sp modelId="{AC1962E5-2B47-4128-BFA2-DF92AD053337}">
      <dsp:nvSpPr>
        <dsp:cNvPr id="0" name=""/>
        <dsp:cNvSpPr/>
      </dsp:nvSpPr>
      <dsp:spPr>
        <a:xfrm>
          <a:off x="0" y="1678869"/>
          <a:ext cx="7886700" cy="46800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FF0000"/>
              </a:solidFill>
            </a:rPr>
            <a:t>Form 13-D   (</a:t>
          </a:r>
          <a:r>
            <a:rPr lang="en-US" sz="2000" i="1" kern="1200" dirty="0" smtClean="0">
              <a:solidFill>
                <a:srgbClr val="FF0000"/>
              </a:solidFill>
            </a:rPr>
            <a:t>Instructions</a:t>
          </a:r>
          <a:r>
            <a:rPr lang="en-US" sz="2000" kern="1200" dirty="0" smtClean="0">
              <a:solidFill>
                <a:srgbClr val="FF0000"/>
              </a:solidFill>
            </a:rPr>
            <a:t>)</a:t>
          </a:r>
          <a:endParaRPr lang="en-IN" sz="2000" kern="1200" dirty="0">
            <a:solidFill>
              <a:srgbClr val="FF0000"/>
            </a:solidFill>
          </a:endParaRPr>
        </a:p>
      </dsp:txBody>
      <dsp:txXfrm>
        <a:off x="22846" y="1701715"/>
        <a:ext cx="7841008" cy="422308"/>
      </dsp:txXfrm>
    </dsp:sp>
    <dsp:sp modelId="{2E387E6F-0A07-4351-9294-9DBD8DAA7275}">
      <dsp:nvSpPr>
        <dsp:cNvPr id="0" name=""/>
        <dsp:cNvSpPr/>
      </dsp:nvSpPr>
      <dsp:spPr>
        <a:xfrm>
          <a:off x="0" y="2204469"/>
          <a:ext cx="7886700" cy="468000"/>
        </a:xfrm>
        <a:prstGeom prst="roundRect">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Postal Ballot</a:t>
          </a:r>
          <a:endParaRPr lang="en-IN" sz="2000" kern="1200" dirty="0"/>
        </a:p>
      </dsp:txBody>
      <dsp:txXfrm>
        <a:off x="22846" y="2227315"/>
        <a:ext cx="7841008" cy="422308"/>
      </dsp:txXfrm>
    </dsp:sp>
    <dsp:sp modelId="{BC398568-D85C-46FA-8393-529E4E2D5114}">
      <dsp:nvSpPr>
        <dsp:cNvPr id="0" name=""/>
        <dsp:cNvSpPr/>
      </dsp:nvSpPr>
      <dsp:spPr>
        <a:xfrm>
          <a:off x="0" y="2712192"/>
          <a:ext cx="7886700" cy="46800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endParaRPr lang="en-IN" sz="2000" kern="1200" dirty="0"/>
        </a:p>
      </dsp:txBody>
      <dsp:txXfrm>
        <a:off x="22846" y="2735038"/>
        <a:ext cx="7841008" cy="422308"/>
      </dsp:txXfrm>
    </dsp:sp>
    <dsp:sp modelId="{69983D9C-9F71-47B4-91CC-95BD09A414C0}">
      <dsp:nvSpPr>
        <dsp:cNvPr id="0" name=""/>
        <dsp:cNvSpPr/>
      </dsp:nvSpPr>
      <dsp:spPr>
        <a:xfrm>
          <a:off x="0" y="3255669"/>
          <a:ext cx="7886700" cy="468000"/>
        </a:xfrm>
        <a:prstGeom prst="round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After casting vote PB is kept inside </a:t>
          </a:r>
          <a:r>
            <a:rPr lang="en-US" sz="2000" kern="1200" dirty="0" smtClean="0">
              <a:solidFill>
                <a:srgbClr val="FF0000"/>
              </a:solidFill>
            </a:rPr>
            <a:t>Form </a:t>
          </a:r>
          <a:r>
            <a:rPr lang="en-US" sz="2000" b="1" u="sng" kern="1200" dirty="0" smtClean="0">
              <a:solidFill>
                <a:srgbClr val="FF0000"/>
              </a:solidFill>
            </a:rPr>
            <a:t>13-B/Cover  A.</a:t>
          </a:r>
          <a:endParaRPr lang="en-US" sz="2000" kern="1200" dirty="0">
            <a:solidFill>
              <a:srgbClr val="FF0000"/>
            </a:solidFill>
          </a:endParaRPr>
        </a:p>
      </dsp:txBody>
      <dsp:txXfrm>
        <a:off x="22846" y="3278515"/>
        <a:ext cx="7841008" cy="422308"/>
      </dsp:txXfrm>
    </dsp:sp>
    <dsp:sp modelId="{BDD05492-1548-4A99-AEB7-18F251AB6511}">
      <dsp:nvSpPr>
        <dsp:cNvPr id="0" name=""/>
        <dsp:cNvSpPr/>
      </dsp:nvSpPr>
      <dsp:spPr>
        <a:xfrm>
          <a:off x="0" y="3781269"/>
          <a:ext cx="7886700" cy="468000"/>
        </a:xfrm>
        <a:prstGeom prst="round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Form 13-B &amp; 13-A is kept inside 13C &amp; drop 13C in drop box. </a:t>
          </a:r>
          <a:endParaRPr lang="en-IN" sz="2000" kern="1200" dirty="0"/>
        </a:p>
      </dsp:txBody>
      <dsp:txXfrm>
        <a:off x="22846" y="3804115"/>
        <a:ext cx="7841008" cy="422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31D04-7DC8-428A-93AC-1FFAF73D9E5C}">
      <dsp:nvSpPr>
        <dsp:cNvPr id="0" name=""/>
        <dsp:cNvSpPr/>
      </dsp:nvSpPr>
      <dsp:spPr>
        <a:xfrm>
          <a:off x="0" y="0"/>
          <a:ext cx="8572500" cy="6826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i="1" kern="1200" dirty="0"/>
            <a:t>(AVSC/AVPD/AVCO + AVES)</a:t>
          </a:r>
          <a:endParaRPr lang="en-IN" sz="2500" kern="1200" dirty="0"/>
        </a:p>
      </dsp:txBody>
      <dsp:txXfrm>
        <a:off x="33323" y="33323"/>
        <a:ext cx="8505854" cy="615973"/>
      </dsp:txXfrm>
    </dsp:sp>
    <dsp:sp modelId="{245087AF-5677-48EB-88C9-0A6B787D8E63}">
      <dsp:nvSpPr>
        <dsp:cNvPr id="0" name=""/>
        <dsp:cNvSpPr/>
      </dsp:nvSpPr>
      <dsp:spPr>
        <a:xfrm>
          <a:off x="0" y="930584"/>
          <a:ext cx="8572500" cy="278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77"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IN" sz="1600" b="1" kern="1200" dirty="0">
              <a:solidFill>
                <a:srgbClr val="FF0000"/>
              </a:solidFill>
            </a:rPr>
            <a:t>AVSC- </a:t>
          </a:r>
          <a:r>
            <a:rPr lang="en-IN" sz="1600" b="1" kern="1200" dirty="0">
              <a:solidFill>
                <a:schemeClr val="tx1"/>
              </a:solidFill>
            </a:rPr>
            <a:t>Electors above the age of 80 years</a:t>
          </a:r>
          <a:r>
            <a:rPr lang="en-IN" sz="1600" b="1" kern="1200" dirty="0">
              <a:solidFill>
                <a:srgbClr val="FF0000"/>
              </a:solidFill>
            </a:rPr>
            <a:t> </a:t>
          </a:r>
        </a:p>
        <a:p>
          <a:pPr marL="171450" lvl="1" indent="-171450" algn="l" defTabSz="711200" rtl="0">
            <a:lnSpc>
              <a:spcPct val="90000"/>
            </a:lnSpc>
            <a:spcBef>
              <a:spcPct val="0"/>
            </a:spcBef>
            <a:spcAft>
              <a:spcPct val="20000"/>
            </a:spcAft>
            <a:buChar char="••"/>
          </a:pPr>
          <a:r>
            <a:rPr lang="en-IN" sz="1600" b="1" kern="1200" dirty="0">
              <a:solidFill>
                <a:srgbClr val="FF0000"/>
              </a:solidFill>
            </a:rPr>
            <a:t>AVPD- </a:t>
          </a:r>
          <a:r>
            <a:rPr lang="en-IN" sz="1600" b="1" kern="1200" dirty="0">
              <a:solidFill>
                <a:schemeClr val="tx1"/>
              </a:solidFill>
            </a:rPr>
            <a:t>Electors who are marked as </a:t>
          </a:r>
          <a:r>
            <a:rPr lang="en-IN" sz="1600" b="1" kern="1200" dirty="0" err="1">
              <a:solidFill>
                <a:schemeClr val="tx1"/>
              </a:solidFill>
            </a:rPr>
            <a:t>PwD</a:t>
          </a:r>
          <a:r>
            <a:rPr lang="en-IN" sz="1600" b="1" kern="1200" dirty="0">
              <a:solidFill>
                <a:schemeClr val="tx1"/>
              </a:solidFill>
            </a:rPr>
            <a:t> </a:t>
          </a:r>
        </a:p>
        <a:p>
          <a:pPr marL="171450" lvl="1" indent="-171450" algn="l" defTabSz="711200" rtl="0">
            <a:lnSpc>
              <a:spcPct val="90000"/>
            </a:lnSpc>
            <a:spcBef>
              <a:spcPct val="0"/>
            </a:spcBef>
            <a:spcAft>
              <a:spcPct val="20000"/>
            </a:spcAft>
            <a:buChar char="••"/>
          </a:pPr>
          <a:r>
            <a:rPr lang="en-IN" sz="1600" b="1" kern="1200" dirty="0">
              <a:solidFill>
                <a:srgbClr val="FF0000"/>
              </a:solidFill>
            </a:rPr>
            <a:t>AVCO- </a:t>
          </a:r>
          <a:r>
            <a:rPr lang="en-IN" sz="1600" b="1" kern="1200" dirty="0">
              <a:solidFill>
                <a:schemeClr val="tx1"/>
              </a:solidFill>
            </a:rPr>
            <a:t>Electors infected with COVID-19 </a:t>
          </a:r>
        </a:p>
        <a:p>
          <a:pPr marL="57150" lvl="1" indent="-57150" algn="l" defTabSz="444500" rtl="0">
            <a:lnSpc>
              <a:spcPct val="90000"/>
            </a:lnSpc>
            <a:spcBef>
              <a:spcPct val="0"/>
            </a:spcBef>
            <a:spcAft>
              <a:spcPct val="20000"/>
            </a:spcAft>
            <a:buChar char="••"/>
          </a:pPr>
          <a:endParaRPr lang="en-IN" sz="1000" b="1" kern="1200" dirty="0"/>
        </a:p>
        <a:p>
          <a:pPr marL="57150" lvl="1" indent="-57150" algn="l" defTabSz="444500" rtl="0">
            <a:lnSpc>
              <a:spcPct val="90000"/>
            </a:lnSpc>
            <a:spcBef>
              <a:spcPct val="0"/>
            </a:spcBef>
            <a:spcAft>
              <a:spcPct val="20000"/>
            </a:spcAft>
            <a:buChar char="••"/>
          </a:pPr>
          <a:endParaRPr lang="en-IN" sz="1000" b="1" kern="1200" dirty="0"/>
        </a:p>
        <a:p>
          <a:pPr marL="57150" lvl="1" indent="-57150" algn="l" defTabSz="444500" rtl="0">
            <a:lnSpc>
              <a:spcPct val="90000"/>
            </a:lnSpc>
            <a:spcBef>
              <a:spcPct val="0"/>
            </a:spcBef>
            <a:spcAft>
              <a:spcPct val="20000"/>
            </a:spcAft>
            <a:buChar char="••"/>
          </a:pPr>
          <a:endParaRPr lang="en-IN" sz="1000" b="1" kern="1200" dirty="0"/>
        </a:p>
        <a:p>
          <a:pPr marL="57150" lvl="1" indent="-57150" algn="l" defTabSz="444500" rtl="0">
            <a:lnSpc>
              <a:spcPct val="90000"/>
            </a:lnSpc>
            <a:spcBef>
              <a:spcPct val="0"/>
            </a:spcBef>
            <a:spcAft>
              <a:spcPct val="20000"/>
            </a:spcAft>
            <a:buChar char="••"/>
          </a:pPr>
          <a:endParaRPr lang="en-IN" sz="1000" b="1" kern="1200" dirty="0"/>
        </a:p>
        <a:p>
          <a:pPr marL="57150" lvl="1" indent="-57150" algn="l" defTabSz="444500" rtl="0">
            <a:lnSpc>
              <a:spcPct val="90000"/>
            </a:lnSpc>
            <a:spcBef>
              <a:spcPct val="0"/>
            </a:spcBef>
            <a:spcAft>
              <a:spcPct val="20000"/>
            </a:spcAft>
            <a:buChar char="••"/>
          </a:pPr>
          <a:endParaRPr lang="en-IN" sz="1000" b="1" kern="1200" dirty="0"/>
        </a:p>
        <a:p>
          <a:pPr marL="57150" lvl="1" indent="-57150" algn="l" defTabSz="444500" rtl="0">
            <a:lnSpc>
              <a:spcPct val="90000"/>
            </a:lnSpc>
            <a:spcBef>
              <a:spcPct val="0"/>
            </a:spcBef>
            <a:spcAft>
              <a:spcPct val="20000"/>
            </a:spcAft>
            <a:buChar char="••"/>
          </a:pPr>
          <a:endParaRPr lang="en-IN" sz="1000" b="1" kern="1200" dirty="0"/>
        </a:p>
        <a:p>
          <a:pPr marL="57150" lvl="1" indent="-57150" algn="l" defTabSz="444500" rtl="0">
            <a:lnSpc>
              <a:spcPct val="90000"/>
            </a:lnSpc>
            <a:spcBef>
              <a:spcPct val="0"/>
            </a:spcBef>
            <a:spcAft>
              <a:spcPct val="20000"/>
            </a:spcAft>
            <a:buChar char="••"/>
          </a:pPr>
          <a:endParaRPr lang="en-IN" sz="1000" b="1" kern="1200" dirty="0"/>
        </a:p>
        <a:p>
          <a:pPr marL="171450" lvl="1" indent="-171450" algn="l" defTabSz="800100" rtl="0">
            <a:lnSpc>
              <a:spcPct val="90000"/>
            </a:lnSpc>
            <a:spcBef>
              <a:spcPct val="0"/>
            </a:spcBef>
            <a:spcAft>
              <a:spcPct val="20000"/>
            </a:spcAft>
            <a:buChar char="••"/>
          </a:pPr>
          <a:r>
            <a:rPr lang="en-IN" sz="1800" b="1" kern="1200" dirty="0">
              <a:solidFill>
                <a:srgbClr val="FF0000"/>
              </a:solidFill>
            </a:rPr>
            <a:t>AVES- Electors employed in essential services </a:t>
          </a:r>
          <a:r>
            <a:rPr lang="en-IN" sz="1800" kern="1200" dirty="0"/>
            <a:t>or any other category of electors notified by ECI</a:t>
          </a:r>
          <a:endParaRPr lang="en-IN" sz="1800" b="1" kern="1200" dirty="0"/>
        </a:p>
        <a:p>
          <a:pPr marL="114300" lvl="2" indent="-57150" algn="l" defTabSz="444500">
            <a:lnSpc>
              <a:spcPct val="90000"/>
            </a:lnSpc>
            <a:spcBef>
              <a:spcPct val="0"/>
            </a:spcBef>
            <a:spcAft>
              <a:spcPct val="20000"/>
            </a:spcAft>
            <a:buChar char="••"/>
          </a:pPr>
          <a:endParaRPr lang="en-US" sz="1000" kern="1200" dirty="0">
            <a:latin typeface="Trebuchet MS"/>
            <a:cs typeface="Trebuchet MS"/>
          </a:endParaRPr>
        </a:p>
        <a:p>
          <a:pPr marL="57150" lvl="1" indent="-57150" algn="l" defTabSz="444500">
            <a:lnSpc>
              <a:spcPct val="90000"/>
            </a:lnSpc>
            <a:spcBef>
              <a:spcPct val="0"/>
            </a:spcBef>
            <a:spcAft>
              <a:spcPct val="20000"/>
            </a:spcAft>
            <a:buChar char="••"/>
          </a:pPr>
          <a:endParaRPr lang="en-US" sz="1000" kern="1200" dirty="0">
            <a:latin typeface="Trebuchet MS"/>
            <a:cs typeface="Trebuchet MS"/>
          </a:endParaRPr>
        </a:p>
      </dsp:txBody>
      <dsp:txXfrm>
        <a:off x="0" y="930584"/>
        <a:ext cx="8572500" cy="2789324"/>
      </dsp:txXfrm>
    </dsp:sp>
    <dsp:sp modelId="{946E4001-4FDF-49F9-B790-1A08EB3CBDEA}">
      <dsp:nvSpPr>
        <dsp:cNvPr id="0" name=""/>
        <dsp:cNvSpPr/>
      </dsp:nvSpPr>
      <dsp:spPr>
        <a:xfrm>
          <a:off x="0" y="4432947"/>
          <a:ext cx="8572500" cy="9557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0" i="0" u="none" kern="1200" dirty="0" smtClean="0"/>
            <a:t>One ARO </a:t>
          </a:r>
          <a:r>
            <a:rPr lang="en-US" sz="2500" kern="1200" dirty="0" smtClean="0"/>
            <a:t>is assigned to handle all work related to PB voting by Absentee Voters.</a:t>
          </a:r>
          <a:endParaRPr lang="en-IN" sz="2500" kern="1200" dirty="0"/>
        </a:p>
      </dsp:txBody>
      <dsp:txXfrm>
        <a:off x="46655" y="4479602"/>
        <a:ext cx="8479190" cy="862425"/>
      </dsp:txXfrm>
    </dsp:sp>
    <dsp:sp modelId="{8622E513-9AC7-4D2E-8AB8-273EDE55ED39}">
      <dsp:nvSpPr>
        <dsp:cNvPr id="0" name=""/>
        <dsp:cNvSpPr/>
      </dsp:nvSpPr>
      <dsp:spPr>
        <a:xfrm>
          <a:off x="0" y="4627520"/>
          <a:ext cx="8572500"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77" tIns="31750" rIns="177800" bIns="31750" numCol="1" spcCol="1270" anchor="t" anchorCtr="0">
          <a:noAutofit/>
        </a:bodyPr>
        <a:lstStyle/>
        <a:p>
          <a:pPr marL="228600" lvl="1" indent="-228600" algn="l" defTabSz="889000" rtl="0">
            <a:lnSpc>
              <a:spcPct val="90000"/>
            </a:lnSpc>
            <a:spcBef>
              <a:spcPct val="0"/>
            </a:spcBef>
            <a:spcAft>
              <a:spcPct val="20000"/>
            </a:spcAft>
            <a:buChar char="••"/>
          </a:pPr>
          <a:endParaRPr lang="en-US" sz="2000" b="1" i="1" kern="1200" dirty="0"/>
        </a:p>
      </dsp:txBody>
      <dsp:txXfrm>
        <a:off x="0" y="4627520"/>
        <a:ext cx="8572500" cy="811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A2B31-0DD3-415C-90E1-DB22A2D7A8EB}">
      <dsp:nvSpPr>
        <dsp:cNvPr id="0" name=""/>
        <dsp:cNvSpPr/>
      </dsp:nvSpPr>
      <dsp:spPr>
        <a:xfrm>
          <a:off x="0" y="340995"/>
          <a:ext cx="8840453" cy="64642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Who is entitled to avail facility of voting through postal ballot ?</a:t>
          </a:r>
          <a:endParaRPr lang="en-IN" sz="1700" kern="1200" dirty="0"/>
        </a:p>
      </dsp:txBody>
      <dsp:txXfrm>
        <a:off x="31556" y="372551"/>
        <a:ext cx="8777341" cy="583313"/>
      </dsp:txXfrm>
    </dsp:sp>
    <dsp:sp modelId="{49AC9FD1-0DF3-435E-9240-59B244D87FB5}">
      <dsp:nvSpPr>
        <dsp:cNvPr id="0" name=""/>
        <dsp:cNvSpPr/>
      </dsp:nvSpPr>
      <dsp:spPr>
        <a:xfrm>
          <a:off x="0" y="1036380"/>
          <a:ext cx="8840453" cy="64642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What is the Form in which the application for postal ballot by an absentee voter can be made and where one can get copy of that Form?</a:t>
          </a:r>
          <a:endParaRPr lang="en-IN" sz="1700" kern="1200" dirty="0"/>
        </a:p>
      </dsp:txBody>
      <dsp:txXfrm>
        <a:off x="31556" y="1067936"/>
        <a:ext cx="8777341" cy="583313"/>
      </dsp:txXfrm>
    </dsp:sp>
    <dsp:sp modelId="{A0407A53-2C2E-4123-9DD1-95EF420C571F}">
      <dsp:nvSpPr>
        <dsp:cNvPr id="0" name=""/>
        <dsp:cNvSpPr/>
      </dsp:nvSpPr>
      <dsp:spPr>
        <a:xfrm>
          <a:off x="0" y="1731765"/>
          <a:ext cx="8840453" cy="646425"/>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Which authority issues postal ballot to absentee voters?</a:t>
          </a:r>
          <a:endParaRPr lang="en-IN" sz="1700" kern="1200" dirty="0"/>
        </a:p>
      </dsp:txBody>
      <dsp:txXfrm>
        <a:off x="31556" y="1763321"/>
        <a:ext cx="8777341" cy="583313"/>
      </dsp:txXfrm>
    </dsp:sp>
    <dsp:sp modelId="{AD829F1C-6811-477B-A3B1-B53E53CD27B6}">
      <dsp:nvSpPr>
        <dsp:cNvPr id="0" name=""/>
        <dsp:cNvSpPr/>
      </dsp:nvSpPr>
      <dsp:spPr>
        <a:xfrm>
          <a:off x="0" y="2427150"/>
          <a:ext cx="8840453" cy="64642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What are the conditions which a Person with Disability has to fulfill to avail facility of postal ballot?</a:t>
          </a:r>
          <a:endParaRPr lang="en-IN" sz="1700" kern="1200" dirty="0"/>
        </a:p>
      </dsp:txBody>
      <dsp:txXfrm>
        <a:off x="31556" y="2458706"/>
        <a:ext cx="8777341" cy="583313"/>
      </dsp:txXfrm>
    </dsp:sp>
    <dsp:sp modelId="{AC924BB0-4169-40EC-9459-BCE85B3730A8}">
      <dsp:nvSpPr>
        <dsp:cNvPr id="0" name=""/>
        <dsp:cNvSpPr/>
      </dsp:nvSpPr>
      <dsp:spPr>
        <a:xfrm>
          <a:off x="0" y="3122535"/>
          <a:ext cx="8840453" cy="646425"/>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When does the Returning Officer mark postal ballot in electoral roll?</a:t>
          </a:r>
          <a:endParaRPr lang="en-IN" sz="1700" kern="1200" dirty="0"/>
        </a:p>
      </dsp:txBody>
      <dsp:txXfrm>
        <a:off x="31556" y="3154091"/>
        <a:ext cx="8777341" cy="583313"/>
      </dsp:txXfrm>
    </dsp:sp>
    <dsp:sp modelId="{BBE8DC01-C553-49E7-889C-B3D6AF81C22E}">
      <dsp:nvSpPr>
        <dsp:cNvPr id="0" name=""/>
        <dsp:cNvSpPr/>
      </dsp:nvSpPr>
      <dsp:spPr>
        <a:xfrm>
          <a:off x="0" y="3817920"/>
          <a:ext cx="8840453" cy="64642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Is it mandatory for all electors in the categories of absentee voter to vote through postal ballot?</a:t>
          </a:r>
          <a:endParaRPr lang="en-IN" sz="1700" kern="1200" dirty="0"/>
        </a:p>
      </dsp:txBody>
      <dsp:txXfrm>
        <a:off x="31556" y="3849476"/>
        <a:ext cx="8777341" cy="583313"/>
      </dsp:txXfrm>
    </dsp:sp>
    <dsp:sp modelId="{093AC64F-142E-4940-BF24-874CB8A5B6EF}">
      <dsp:nvSpPr>
        <dsp:cNvPr id="0" name=""/>
        <dsp:cNvSpPr/>
      </dsp:nvSpPr>
      <dsp:spPr>
        <a:xfrm>
          <a:off x="0" y="4513305"/>
          <a:ext cx="8840453" cy="64642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At what stage , Returning Officer should share information / list of absentee voters in the categories of 80+ electors and Persons with Disabilities with the contesting candidates?</a:t>
          </a:r>
          <a:endParaRPr lang="en-IN" sz="1700" kern="1200" dirty="0"/>
        </a:p>
      </dsp:txBody>
      <dsp:txXfrm>
        <a:off x="31556" y="4544861"/>
        <a:ext cx="8777341" cy="5833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60FCC-A14A-428C-AD0A-C450E1832431}">
      <dsp:nvSpPr>
        <dsp:cNvPr id="0" name=""/>
        <dsp:cNvSpPr/>
      </dsp:nvSpPr>
      <dsp:spPr>
        <a:xfrm>
          <a:off x="0" y="35233"/>
          <a:ext cx="8894031" cy="78975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Whether an absentee voter in PWD category on the ground of blindness or physical infirmity take assistance of an adult person for marking postal ballot , and if so , what formalities have to be completed by the companion and the polling officer? </a:t>
          </a:r>
          <a:endParaRPr lang="en-IN" sz="1500" kern="1200" dirty="0"/>
        </a:p>
      </dsp:txBody>
      <dsp:txXfrm>
        <a:off x="38552" y="73785"/>
        <a:ext cx="8816927" cy="712646"/>
      </dsp:txXfrm>
    </dsp:sp>
    <dsp:sp modelId="{AAA3D557-29F7-4FFE-B757-F7E8B414CE9D}">
      <dsp:nvSpPr>
        <dsp:cNvPr id="0" name=""/>
        <dsp:cNvSpPr/>
      </dsp:nvSpPr>
      <dsp:spPr>
        <a:xfrm>
          <a:off x="0" y="868183"/>
          <a:ext cx="8894031" cy="78975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What is to be written on the counter foil of the Postal Ballot Paper? </a:t>
          </a:r>
          <a:endParaRPr lang="en-IN" sz="1500" kern="1200" dirty="0"/>
        </a:p>
      </dsp:txBody>
      <dsp:txXfrm>
        <a:off x="38552" y="906735"/>
        <a:ext cx="8816927" cy="712646"/>
      </dsp:txXfrm>
    </dsp:sp>
    <dsp:sp modelId="{4A29C675-BD51-4886-82B0-A15E2AD82963}">
      <dsp:nvSpPr>
        <dsp:cNvPr id="0" name=""/>
        <dsp:cNvSpPr/>
      </dsp:nvSpPr>
      <dsp:spPr>
        <a:xfrm>
          <a:off x="0" y="1701133"/>
          <a:ext cx="8894031" cy="78975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What is written on the Envelope 13B? </a:t>
          </a:r>
          <a:endParaRPr lang="en-IN" sz="1500" kern="1200" dirty="0"/>
        </a:p>
      </dsp:txBody>
      <dsp:txXfrm>
        <a:off x="38552" y="1739685"/>
        <a:ext cx="8816927" cy="712646"/>
      </dsp:txXfrm>
    </dsp:sp>
    <dsp:sp modelId="{AB0FB000-C739-493F-9DCB-19562114F508}">
      <dsp:nvSpPr>
        <dsp:cNvPr id="0" name=""/>
        <dsp:cNvSpPr/>
      </dsp:nvSpPr>
      <dsp:spPr>
        <a:xfrm>
          <a:off x="0" y="2534083"/>
          <a:ext cx="8894031" cy="78975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Which form filled by Service Voter for obtaining Postal Ballot? </a:t>
          </a:r>
          <a:endParaRPr lang="en-IN" sz="1500" kern="1200" dirty="0"/>
        </a:p>
      </dsp:txBody>
      <dsp:txXfrm>
        <a:off x="38552" y="2572635"/>
        <a:ext cx="8816927" cy="712646"/>
      </dsp:txXfrm>
    </dsp:sp>
    <dsp:sp modelId="{EDC06EBC-D576-4F08-806D-7E46B8C4B8A6}">
      <dsp:nvSpPr>
        <dsp:cNvPr id="0" name=""/>
        <dsp:cNvSpPr/>
      </dsp:nvSpPr>
      <dsp:spPr>
        <a:xfrm>
          <a:off x="0" y="3367033"/>
          <a:ext cx="8894031" cy="78975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What form is to be filled by persons on election duty for being issued EDC? </a:t>
          </a:r>
          <a:endParaRPr lang="en-IN" sz="1500" kern="1200" dirty="0"/>
        </a:p>
      </dsp:txBody>
      <dsp:txXfrm>
        <a:off x="38552" y="3405585"/>
        <a:ext cx="8816927" cy="712646"/>
      </dsp:txXfrm>
    </dsp:sp>
    <dsp:sp modelId="{72FABA2F-ED09-4AB5-8F4D-AADA38FDCE28}">
      <dsp:nvSpPr>
        <dsp:cNvPr id="0" name=""/>
        <dsp:cNvSpPr/>
      </dsp:nvSpPr>
      <dsp:spPr>
        <a:xfrm>
          <a:off x="0" y="4199983"/>
          <a:ext cx="8894031" cy="78975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Which form is used as application to apply by Absentee voters for issuing postal ballots. </a:t>
          </a:r>
          <a:endParaRPr lang="en-IN" sz="1500" kern="1200" dirty="0"/>
        </a:p>
      </dsp:txBody>
      <dsp:txXfrm>
        <a:off x="38552" y="4238535"/>
        <a:ext cx="8816927" cy="712646"/>
      </dsp:txXfrm>
    </dsp:sp>
    <dsp:sp modelId="{187D60D2-8DA3-4B7C-AEE2-44BFF6358190}">
      <dsp:nvSpPr>
        <dsp:cNvPr id="0" name=""/>
        <dsp:cNvSpPr/>
      </dsp:nvSpPr>
      <dsp:spPr>
        <a:xfrm>
          <a:off x="0" y="5032932"/>
          <a:ext cx="8894031" cy="78975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Application of Absentee voters should reach to the RO before the day ? </a:t>
          </a:r>
          <a:endParaRPr lang="en-IN" sz="1500" kern="1200" dirty="0"/>
        </a:p>
      </dsp:txBody>
      <dsp:txXfrm>
        <a:off x="38552" y="5071484"/>
        <a:ext cx="8816927" cy="712646"/>
      </dsp:txXfrm>
    </dsp:sp>
  </dsp:spTree>
</dsp:drawing>
</file>

<file path=ppt/diagrams/layout1.xml><?xml version="1.0" encoding="utf-8"?>
<dgm:layoutDef xmlns:dgm="http://schemas.openxmlformats.org/drawingml/2006/diagram" xmlns:a="http://schemas.openxmlformats.org/drawingml/2006/main" uniqueId="urn:microsoft.com/office/officeart/2005/8/layout/venn1#1">
  <dgm:title val=""/>
  <dgm:desc val=""/>
  <dgm:catLst>
    <dgm:cat type="relationship" pri="103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26" tIns="45713" rIns="91426" bIns="45713"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6411"/>
          </a:xfrm>
          <a:prstGeom prst="rect">
            <a:avLst/>
          </a:prstGeom>
        </p:spPr>
        <p:txBody>
          <a:bodyPr vert="horz" lIns="91426" tIns="45713" rIns="91426" bIns="45713" rtlCol="0"/>
          <a:lstStyle>
            <a:lvl1pPr algn="r">
              <a:defRPr sz="1200"/>
            </a:lvl1pPr>
          </a:lstStyle>
          <a:p>
            <a:fld id="{9F909546-2B30-48D0-ADD8-D4F57559BA2A}" type="datetimeFigureOut">
              <a:rPr lang="en-US" smtClean="0"/>
              <a:pPr/>
              <a:t>2/23/2024</a:t>
            </a:fld>
            <a:endParaRPr lang="en-US"/>
          </a:p>
        </p:txBody>
      </p:sp>
      <p:sp>
        <p:nvSpPr>
          <p:cNvPr id="4" name="Footer Placeholder 3"/>
          <p:cNvSpPr>
            <a:spLocks noGrp="1"/>
          </p:cNvSpPr>
          <p:nvPr>
            <p:ph type="ftr" sz="quarter" idx="2"/>
          </p:nvPr>
        </p:nvSpPr>
        <p:spPr>
          <a:xfrm>
            <a:off x="1" y="9430092"/>
            <a:ext cx="2945659" cy="496411"/>
          </a:xfrm>
          <a:prstGeom prst="rect">
            <a:avLst/>
          </a:prstGeom>
        </p:spPr>
        <p:txBody>
          <a:bodyPr vert="horz" lIns="91426" tIns="45713" rIns="91426"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2"/>
            <a:ext cx="2945659" cy="496411"/>
          </a:xfrm>
          <a:prstGeom prst="rect">
            <a:avLst/>
          </a:prstGeom>
        </p:spPr>
        <p:txBody>
          <a:bodyPr vert="horz" lIns="91426" tIns="45713" rIns="91426" bIns="45713" rtlCol="0" anchor="b"/>
          <a:lstStyle>
            <a:lvl1pPr algn="r">
              <a:defRPr sz="1200"/>
            </a:lvl1pPr>
          </a:lstStyle>
          <a:p>
            <a:fld id="{C366B55E-A715-4903-96A0-8CCD079A3AA9}" type="slidenum">
              <a:rPr lang="en-US" smtClean="0"/>
              <a:pPr/>
              <a:t>‹#›</a:t>
            </a:fld>
            <a:endParaRPr lang="en-US"/>
          </a:p>
        </p:txBody>
      </p:sp>
    </p:spTree>
    <p:extLst>
      <p:ext uri="{BB962C8B-B14F-4D97-AF65-F5344CB8AC3E}">
        <p14:creationId xmlns:p14="http://schemas.microsoft.com/office/powerpoint/2010/main" val="332612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26" tIns="45713" rIns="91426" bIns="45713" rtlCol="0"/>
          <a:lstStyle>
            <a:lvl1pPr algn="l">
              <a:defRPr sz="1200"/>
            </a:lvl1pPr>
          </a:lstStyle>
          <a:p>
            <a:endParaRPr lang="en-US"/>
          </a:p>
        </p:txBody>
      </p:sp>
      <p:sp>
        <p:nvSpPr>
          <p:cNvPr id="3" name="Date Placeholder 2"/>
          <p:cNvSpPr>
            <a:spLocks noGrp="1"/>
          </p:cNvSpPr>
          <p:nvPr>
            <p:ph type="dt" idx="1"/>
          </p:nvPr>
        </p:nvSpPr>
        <p:spPr>
          <a:xfrm>
            <a:off x="3850444" y="1"/>
            <a:ext cx="2945659" cy="496411"/>
          </a:xfrm>
          <a:prstGeom prst="rect">
            <a:avLst/>
          </a:prstGeom>
        </p:spPr>
        <p:txBody>
          <a:bodyPr vert="horz" lIns="91426" tIns="45713" rIns="91426" bIns="45713" rtlCol="0"/>
          <a:lstStyle>
            <a:lvl1pPr algn="r">
              <a:defRPr sz="1200"/>
            </a:lvl1pPr>
          </a:lstStyle>
          <a:p>
            <a:fld id="{2CC85CB2-07AB-4337-A9B9-34502D737FFB}" type="datetimeFigureOut">
              <a:rPr lang="en-US" smtClean="0"/>
              <a:pPr/>
              <a:t>2/23/2024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26" tIns="45713" rIns="91426"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a:defRPr sz="1200"/>
            </a:lvl1pPr>
          </a:lstStyle>
          <a:p>
            <a:fld id="{47BB886C-5104-4E45-B5E7-36ACA21A930B}" type="slidenum">
              <a:rPr lang="en-US" smtClean="0"/>
              <a:pPr/>
              <a:t>‹#›</a:t>
            </a:fld>
            <a:endParaRPr lang="en-US"/>
          </a:p>
        </p:txBody>
      </p:sp>
    </p:spTree>
    <p:extLst>
      <p:ext uri="{BB962C8B-B14F-4D97-AF65-F5344CB8AC3E}">
        <p14:creationId xmlns:p14="http://schemas.microsoft.com/office/powerpoint/2010/main" val="35878933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BB886C-5104-4E45-B5E7-36ACA21A930B}" type="slidenum">
              <a:rPr lang="en-US" smtClean="0"/>
              <a:pPr/>
              <a:t>1</a:t>
            </a:fld>
            <a:endParaRPr lang="en-US" dirty="0"/>
          </a:p>
        </p:txBody>
      </p:sp>
    </p:spTree>
    <p:extLst>
      <p:ext uri="{BB962C8B-B14F-4D97-AF65-F5344CB8AC3E}">
        <p14:creationId xmlns:p14="http://schemas.microsoft.com/office/powerpoint/2010/main" val="145089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7BB886C-5104-4E45-B5E7-36ACA21A930B}" type="slidenum">
              <a:rPr lang="en-US" smtClean="0"/>
              <a:pPr/>
              <a:t>16</a:t>
            </a:fld>
            <a:endParaRPr lang="en-US"/>
          </a:p>
        </p:txBody>
      </p:sp>
    </p:spTree>
    <p:extLst>
      <p:ext uri="{BB962C8B-B14F-4D97-AF65-F5344CB8AC3E}">
        <p14:creationId xmlns:p14="http://schemas.microsoft.com/office/powerpoint/2010/main" val="416552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7BB886C-5104-4E45-B5E7-36ACA21A930B}" type="slidenum">
              <a:rPr lang="en-US" smtClean="0"/>
              <a:pPr/>
              <a:t>17</a:t>
            </a:fld>
            <a:endParaRPr lang="en-US"/>
          </a:p>
        </p:txBody>
      </p:sp>
    </p:spTree>
    <p:extLst>
      <p:ext uri="{BB962C8B-B14F-4D97-AF65-F5344CB8AC3E}">
        <p14:creationId xmlns:p14="http://schemas.microsoft.com/office/powerpoint/2010/main" val="111865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7BB886C-5104-4E45-B5E7-36ACA21A930B}" type="slidenum">
              <a:rPr lang="en-US" smtClean="0"/>
              <a:pPr/>
              <a:t>18</a:t>
            </a:fld>
            <a:endParaRPr lang="en-US"/>
          </a:p>
        </p:txBody>
      </p:sp>
    </p:spTree>
    <p:extLst>
      <p:ext uri="{BB962C8B-B14F-4D97-AF65-F5344CB8AC3E}">
        <p14:creationId xmlns:p14="http://schemas.microsoft.com/office/powerpoint/2010/main" val="314205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7BB886C-5104-4E45-B5E7-36ACA21A930B}" type="slidenum">
              <a:rPr lang="en-US" smtClean="0"/>
              <a:pPr/>
              <a:t>25</a:t>
            </a:fld>
            <a:endParaRPr lang="en-US"/>
          </a:p>
        </p:txBody>
      </p:sp>
    </p:spTree>
    <p:extLst>
      <p:ext uri="{BB962C8B-B14F-4D97-AF65-F5344CB8AC3E}">
        <p14:creationId xmlns:p14="http://schemas.microsoft.com/office/powerpoint/2010/main" val="317373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7BB886C-5104-4E45-B5E7-36ACA21A930B}" type="slidenum">
              <a:rPr lang="en-US" smtClean="0"/>
              <a:pPr/>
              <a:t>30</a:t>
            </a:fld>
            <a:endParaRPr lang="en-US"/>
          </a:p>
        </p:txBody>
      </p:sp>
    </p:spTree>
    <p:extLst>
      <p:ext uri="{BB962C8B-B14F-4D97-AF65-F5344CB8AC3E}">
        <p14:creationId xmlns:p14="http://schemas.microsoft.com/office/powerpoint/2010/main" val="224491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BB886C-5104-4E45-B5E7-36ACA21A930B}" type="slidenum">
              <a:rPr lang="en-US" smtClean="0"/>
              <a:pPr/>
              <a:t>60</a:t>
            </a:fld>
            <a:endParaRPr lang="en-US"/>
          </a:p>
        </p:txBody>
      </p:sp>
    </p:spTree>
    <p:extLst>
      <p:ext uri="{BB962C8B-B14F-4D97-AF65-F5344CB8AC3E}">
        <p14:creationId xmlns:p14="http://schemas.microsoft.com/office/powerpoint/2010/main" val="368196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428F292-CD0B-3A4C-983E-E8D48DC6A835}" type="slidenum">
              <a:rPr lang="en-US" smtClean="0"/>
              <a:pPr/>
              <a:t>62</a:t>
            </a:fld>
            <a:endParaRPr lang="en-US"/>
          </a:p>
        </p:txBody>
      </p:sp>
    </p:spTree>
    <p:extLst>
      <p:ext uri="{BB962C8B-B14F-4D97-AF65-F5344CB8AC3E}">
        <p14:creationId xmlns:p14="http://schemas.microsoft.com/office/powerpoint/2010/main" val="183655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7BB886C-5104-4E45-B5E7-36ACA21A930B}" type="slidenum">
              <a:rPr lang="en-US" smtClean="0"/>
              <a:pPr/>
              <a:t>73</a:t>
            </a:fld>
            <a:endParaRPr lang="en-US"/>
          </a:p>
        </p:txBody>
      </p:sp>
    </p:spTree>
    <p:extLst>
      <p:ext uri="{BB962C8B-B14F-4D97-AF65-F5344CB8AC3E}">
        <p14:creationId xmlns:p14="http://schemas.microsoft.com/office/powerpoint/2010/main" val="206996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3"/>
        <p:cNvGrpSpPr/>
        <p:nvPr/>
      </p:nvGrpSpPr>
      <p:grpSpPr>
        <a:xfrm>
          <a:off x="0" y="0"/>
          <a:ext cx="0" cy="0"/>
          <a:chOff x="0" y="0"/>
          <a:chExt cx="0" cy="0"/>
        </a:xfrm>
      </p:grpSpPr>
      <p:sp>
        <p:nvSpPr>
          <p:cNvPr id="374" name="Google Shape;374;p66"/>
          <p:cNvSpPr txBox="1">
            <a:spLocks noGrp="1"/>
          </p:cNvSpPr>
          <p:nvPr>
            <p:ph type="title"/>
          </p:nvPr>
        </p:nvSpPr>
        <p:spPr>
          <a:xfrm>
            <a:off x="623888" y="1709739"/>
            <a:ext cx="7886700" cy="2852800"/>
          </a:xfrm>
          <a:prstGeom prst="rect">
            <a:avLst/>
          </a:prstGeom>
          <a:noFill/>
          <a:ln>
            <a:noFill/>
          </a:ln>
        </p:spPr>
        <p:txBody>
          <a:bodyPr spcFirstLastPara="1" wrap="square" lIns="68570" tIns="34274" rIns="68570" bIns="34274" anchor="b" anchorCtr="0">
            <a:normAutofit/>
          </a:bodyPr>
          <a:lstStyle>
            <a:lvl1pPr lvl="0" algn="l" rtl="0">
              <a:lnSpc>
                <a:spcPct val="90000"/>
              </a:lnSpc>
              <a:spcBef>
                <a:spcPts val="0"/>
              </a:spcBef>
              <a:spcAft>
                <a:spcPts val="0"/>
              </a:spcAft>
              <a:buClr>
                <a:schemeClr val="dk1"/>
              </a:buClr>
              <a:buSzPts val="4500"/>
              <a:buFont typeface="Century Gothic"/>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5" name="Google Shape;375;p66"/>
          <p:cNvSpPr txBox="1">
            <a:spLocks noGrp="1"/>
          </p:cNvSpPr>
          <p:nvPr>
            <p:ph type="body" idx="1"/>
          </p:nvPr>
        </p:nvSpPr>
        <p:spPr>
          <a:xfrm>
            <a:off x="623888" y="4589463"/>
            <a:ext cx="7886700" cy="1500400"/>
          </a:xfrm>
          <a:prstGeom prst="rect">
            <a:avLst/>
          </a:prstGeom>
          <a:noFill/>
          <a:ln>
            <a:noFill/>
          </a:ln>
        </p:spPr>
        <p:txBody>
          <a:bodyPr spcFirstLastPara="1" wrap="square" lIns="68570" tIns="34274" rIns="68570" bIns="34274" anchor="t" anchorCtr="0">
            <a:normAutofit/>
          </a:bodyPr>
          <a:lstStyle>
            <a:lvl1pPr marL="457166" lvl="0" indent="-228582" algn="l" rtl="0">
              <a:lnSpc>
                <a:spcPct val="90000"/>
              </a:lnSpc>
              <a:spcBef>
                <a:spcPts val="800"/>
              </a:spcBef>
              <a:spcAft>
                <a:spcPts val="0"/>
              </a:spcAft>
              <a:buClr>
                <a:srgbClr val="888888"/>
              </a:buClr>
              <a:buSzPts val="1800"/>
              <a:buNone/>
              <a:defRPr sz="1800">
                <a:solidFill>
                  <a:srgbClr val="888888"/>
                </a:solidFill>
              </a:defRPr>
            </a:lvl1pPr>
            <a:lvl2pPr marL="914333" lvl="1" indent="-228582" algn="l" rtl="0">
              <a:lnSpc>
                <a:spcPct val="90000"/>
              </a:lnSpc>
              <a:spcBef>
                <a:spcPts val="400"/>
              </a:spcBef>
              <a:spcAft>
                <a:spcPts val="0"/>
              </a:spcAft>
              <a:buClr>
                <a:srgbClr val="888888"/>
              </a:buClr>
              <a:buSzPts val="1500"/>
              <a:buNone/>
              <a:defRPr sz="1500">
                <a:solidFill>
                  <a:srgbClr val="888888"/>
                </a:solidFill>
              </a:defRPr>
            </a:lvl2pPr>
            <a:lvl3pPr marL="1371498" lvl="2" indent="-228582" algn="l" rtl="0">
              <a:lnSpc>
                <a:spcPct val="90000"/>
              </a:lnSpc>
              <a:spcBef>
                <a:spcPts val="400"/>
              </a:spcBef>
              <a:spcAft>
                <a:spcPts val="0"/>
              </a:spcAft>
              <a:buClr>
                <a:srgbClr val="888888"/>
              </a:buClr>
              <a:buSzPts val="1400"/>
              <a:buNone/>
              <a:defRPr sz="1400">
                <a:solidFill>
                  <a:srgbClr val="888888"/>
                </a:solidFill>
              </a:defRPr>
            </a:lvl3pPr>
            <a:lvl4pPr marL="1828664" lvl="3" indent="-228582" algn="l" rtl="0">
              <a:lnSpc>
                <a:spcPct val="90000"/>
              </a:lnSpc>
              <a:spcBef>
                <a:spcPts val="400"/>
              </a:spcBef>
              <a:spcAft>
                <a:spcPts val="0"/>
              </a:spcAft>
              <a:buClr>
                <a:srgbClr val="888888"/>
              </a:buClr>
              <a:buSzPts val="1200"/>
              <a:buNone/>
              <a:defRPr sz="1200">
                <a:solidFill>
                  <a:srgbClr val="888888"/>
                </a:solidFill>
              </a:defRPr>
            </a:lvl4pPr>
            <a:lvl5pPr marL="2285829" lvl="4" indent="-228582" algn="l" rtl="0">
              <a:lnSpc>
                <a:spcPct val="90000"/>
              </a:lnSpc>
              <a:spcBef>
                <a:spcPts val="400"/>
              </a:spcBef>
              <a:spcAft>
                <a:spcPts val="0"/>
              </a:spcAft>
              <a:buClr>
                <a:srgbClr val="888888"/>
              </a:buClr>
              <a:buSzPts val="1200"/>
              <a:buNone/>
              <a:defRPr sz="1200">
                <a:solidFill>
                  <a:srgbClr val="888888"/>
                </a:solidFill>
              </a:defRPr>
            </a:lvl5pPr>
            <a:lvl6pPr marL="2742995" lvl="5" indent="-228582" algn="l" rtl="0">
              <a:lnSpc>
                <a:spcPct val="90000"/>
              </a:lnSpc>
              <a:spcBef>
                <a:spcPts val="400"/>
              </a:spcBef>
              <a:spcAft>
                <a:spcPts val="0"/>
              </a:spcAft>
              <a:buClr>
                <a:srgbClr val="888888"/>
              </a:buClr>
              <a:buSzPts val="1200"/>
              <a:buNone/>
              <a:defRPr sz="1200">
                <a:solidFill>
                  <a:srgbClr val="888888"/>
                </a:solidFill>
              </a:defRPr>
            </a:lvl6pPr>
            <a:lvl7pPr marL="3200160" lvl="6" indent="-228582" algn="l" rtl="0">
              <a:lnSpc>
                <a:spcPct val="90000"/>
              </a:lnSpc>
              <a:spcBef>
                <a:spcPts val="400"/>
              </a:spcBef>
              <a:spcAft>
                <a:spcPts val="0"/>
              </a:spcAft>
              <a:buClr>
                <a:srgbClr val="888888"/>
              </a:buClr>
              <a:buSzPts val="1200"/>
              <a:buNone/>
              <a:defRPr sz="1200">
                <a:solidFill>
                  <a:srgbClr val="888888"/>
                </a:solidFill>
              </a:defRPr>
            </a:lvl7pPr>
            <a:lvl8pPr marL="3657326" lvl="7" indent="-228582" algn="l" rtl="0">
              <a:lnSpc>
                <a:spcPct val="90000"/>
              </a:lnSpc>
              <a:spcBef>
                <a:spcPts val="400"/>
              </a:spcBef>
              <a:spcAft>
                <a:spcPts val="0"/>
              </a:spcAft>
              <a:buClr>
                <a:srgbClr val="888888"/>
              </a:buClr>
              <a:buSzPts val="1200"/>
              <a:buNone/>
              <a:defRPr sz="1200">
                <a:solidFill>
                  <a:srgbClr val="888888"/>
                </a:solidFill>
              </a:defRPr>
            </a:lvl8pPr>
            <a:lvl9pPr marL="4114493" lvl="8" indent="-228582"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76" name="Google Shape;376;p66"/>
          <p:cNvSpPr txBox="1">
            <a:spLocks noGrp="1"/>
          </p:cNvSpPr>
          <p:nvPr>
            <p:ph type="dt" idx="10"/>
          </p:nvPr>
        </p:nvSpPr>
        <p:spPr>
          <a:xfrm>
            <a:off x="628650" y="6356351"/>
            <a:ext cx="2057400" cy="365200"/>
          </a:xfrm>
          <a:prstGeom prst="rect">
            <a:avLst/>
          </a:prstGeom>
          <a:noFill/>
          <a:ln>
            <a:noFill/>
          </a:ln>
        </p:spPr>
        <p:txBody>
          <a:bodyPr spcFirstLastPara="1" wrap="square" lIns="68570" tIns="34274" rIns="68570" bIns="34274"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377" name="Google Shape;377;p66"/>
          <p:cNvSpPr txBox="1">
            <a:spLocks noGrp="1"/>
          </p:cNvSpPr>
          <p:nvPr>
            <p:ph type="ftr" idx="11"/>
          </p:nvPr>
        </p:nvSpPr>
        <p:spPr>
          <a:xfrm>
            <a:off x="3028950" y="6356351"/>
            <a:ext cx="3086100" cy="365200"/>
          </a:xfrm>
          <a:prstGeom prst="rect">
            <a:avLst/>
          </a:prstGeom>
          <a:noFill/>
          <a:ln>
            <a:noFill/>
          </a:ln>
        </p:spPr>
        <p:txBody>
          <a:bodyPr spcFirstLastPara="1" wrap="square" lIns="68570" tIns="34274" rIns="68570" bIns="34274"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378" name="Google Shape;378;p66"/>
          <p:cNvSpPr txBox="1">
            <a:spLocks noGrp="1"/>
          </p:cNvSpPr>
          <p:nvPr>
            <p:ph type="sldNum" idx="12"/>
          </p:nvPr>
        </p:nvSpPr>
        <p:spPr>
          <a:xfrm>
            <a:off x="6457950" y="6356351"/>
            <a:ext cx="2057400" cy="365200"/>
          </a:xfrm>
          <a:prstGeom prst="rect">
            <a:avLst/>
          </a:prstGeom>
          <a:noFill/>
          <a:ln>
            <a:noFill/>
          </a:ln>
        </p:spPr>
        <p:txBody>
          <a:bodyPr spcFirstLastPara="1" wrap="square" lIns="68570" tIns="34274" rIns="68570" bIns="34274"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a:buClr>
                <a:srgbClr val="000000"/>
              </a:buClr>
            </a:pPr>
            <a:fld id="{00000000-1234-1234-1234-123412341234}" type="slidenum">
              <a:rPr lang="en" kern="0" smtClean="0"/>
              <a:pPr>
                <a:buClr>
                  <a:srgbClr val="000000"/>
                </a:buClr>
              </a:pPr>
              <a:t>‹#›</a:t>
            </a:fld>
            <a:endParaRPr lang="en" kern="0" dirty="0"/>
          </a:p>
        </p:txBody>
      </p:sp>
    </p:spTree>
    <p:extLst>
      <p:ext uri="{BB962C8B-B14F-4D97-AF65-F5344CB8AC3E}">
        <p14:creationId xmlns:p14="http://schemas.microsoft.com/office/powerpoint/2010/main" val="47739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574A6C2-2143-4316-887B-236734417A43}" type="datetime1">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B27D1-DA75-4DA2-85C4-65CA9340B4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618ADB-1563-4E05-B5C7-9B1502591D27}" type="datetime1">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9"/>
        <p:cNvGrpSpPr/>
        <p:nvPr/>
      </p:nvGrpSpPr>
      <p:grpSpPr>
        <a:xfrm>
          <a:off x="0" y="0"/>
          <a:ext cx="0" cy="0"/>
          <a:chOff x="0" y="0"/>
          <a:chExt cx="0" cy="0"/>
        </a:xfrm>
      </p:grpSpPr>
      <p:sp>
        <p:nvSpPr>
          <p:cNvPr id="380" name="Google Shape;380;p67"/>
          <p:cNvSpPr txBox="1">
            <a:spLocks noGrp="1"/>
          </p:cNvSpPr>
          <p:nvPr>
            <p:ph type="title"/>
          </p:nvPr>
        </p:nvSpPr>
        <p:spPr>
          <a:xfrm>
            <a:off x="628650" y="365125"/>
            <a:ext cx="7886700" cy="1325600"/>
          </a:xfrm>
          <a:prstGeom prst="rect">
            <a:avLst/>
          </a:prstGeom>
          <a:noFill/>
          <a:ln>
            <a:noFill/>
          </a:ln>
        </p:spPr>
        <p:txBody>
          <a:bodyPr spcFirstLastPara="1" wrap="square" lIns="68570" tIns="34274" rIns="68570" bIns="34274"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1" name="Google Shape;381;p67"/>
          <p:cNvSpPr txBox="1">
            <a:spLocks noGrp="1"/>
          </p:cNvSpPr>
          <p:nvPr>
            <p:ph type="body" idx="1"/>
          </p:nvPr>
        </p:nvSpPr>
        <p:spPr>
          <a:xfrm>
            <a:off x="628650" y="1825625"/>
            <a:ext cx="3886200" cy="4351200"/>
          </a:xfrm>
          <a:prstGeom prst="rect">
            <a:avLst/>
          </a:prstGeom>
          <a:noFill/>
          <a:ln>
            <a:noFill/>
          </a:ln>
        </p:spPr>
        <p:txBody>
          <a:bodyPr spcFirstLastPara="1" wrap="square" lIns="68570" tIns="34274" rIns="68570" bIns="34274" anchor="t" anchorCtr="0">
            <a:normAutofit/>
          </a:bodyPr>
          <a:lstStyle>
            <a:lvl1pPr marL="457166" lvl="0" indent="-317476" algn="l" rtl="0">
              <a:lnSpc>
                <a:spcPct val="90000"/>
              </a:lnSpc>
              <a:spcBef>
                <a:spcPts val="800"/>
              </a:spcBef>
              <a:spcAft>
                <a:spcPts val="0"/>
              </a:spcAft>
              <a:buClr>
                <a:schemeClr val="dk1"/>
              </a:buClr>
              <a:buSzPts val="1400"/>
              <a:buChar char="•"/>
              <a:defRPr/>
            </a:lvl1pPr>
            <a:lvl2pPr marL="914333" lvl="1" indent="-317476" algn="l" rtl="0">
              <a:lnSpc>
                <a:spcPct val="90000"/>
              </a:lnSpc>
              <a:spcBef>
                <a:spcPts val="400"/>
              </a:spcBef>
              <a:spcAft>
                <a:spcPts val="0"/>
              </a:spcAft>
              <a:buClr>
                <a:schemeClr val="dk1"/>
              </a:buClr>
              <a:buSzPts val="1400"/>
              <a:buChar char="•"/>
              <a:defRPr/>
            </a:lvl2pPr>
            <a:lvl3pPr marL="1371498" lvl="2" indent="-317476" algn="l" rtl="0">
              <a:lnSpc>
                <a:spcPct val="90000"/>
              </a:lnSpc>
              <a:spcBef>
                <a:spcPts val="400"/>
              </a:spcBef>
              <a:spcAft>
                <a:spcPts val="0"/>
              </a:spcAft>
              <a:buClr>
                <a:schemeClr val="dk1"/>
              </a:buClr>
              <a:buSzPts val="1400"/>
              <a:buChar char="•"/>
              <a:defRPr/>
            </a:lvl3pPr>
            <a:lvl4pPr marL="1828664" lvl="3" indent="-317476" algn="l" rtl="0">
              <a:lnSpc>
                <a:spcPct val="90000"/>
              </a:lnSpc>
              <a:spcBef>
                <a:spcPts val="400"/>
              </a:spcBef>
              <a:spcAft>
                <a:spcPts val="0"/>
              </a:spcAft>
              <a:buClr>
                <a:schemeClr val="dk1"/>
              </a:buClr>
              <a:buSzPts val="1400"/>
              <a:buChar char="•"/>
              <a:defRPr/>
            </a:lvl4pPr>
            <a:lvl5pPr marL="2285829" lvl="4" indent="-317476" algn="l" rtl="0">
              <a:lnSpc>
                <a:spcPct val="90000"/>
              </a:lnSpc>
              <a:spcBef>
                <a:spcPts val="400"/>
              </a:spcBef>
              <a:spcAft>
                <a:spcPts val="0"/>
              </a:spcAft>
              <a:buClr>
                <a:schemeClr val="dk1"/>
              </a:buClr>
              <a:buSzPts val="1400"/>
              <a:buChar char="•"/>
              <a:defRPr/>
            </a:lvl5pPr>
            <a:lvl6pPr marL="2742995" lvl="5" indent="-317476" algn="l" rtl="0">
              <a:lnSpc>
                <a:spcPct val="90000"/>
              </a:lnSpc>
              <a:spcBef>
                <a:spcPts val="400"/>
              </a:spcBef>
              <a:spcAft>
                <a:spcPts val="0"/>
              </a:spcAft>
              <a:buClr>
                <a:schemeClr val="dk1"/>
              </a:buClr>
              <a:buSzPts val="1400"/>
              <a:buChar char="•"/>
              <a:defRPr/>
            </a:lvl6pPr>
            <a:lvl7pPr marL="3200160" lvl="6" indent="-317476" algn="l" rtl="0">
              <a:lnSpc>
                <a:spcPct val="90000"/>
              </a:lnSpc>
              <a:spcBef>
                <a:spcPts val="400"/>
              </a:spcBef>
              <a:spcAft>
                <a:spcPts val="0"/>
              </a:spcAft>
              <a:buClr>
                <a:schemeClr val="dk1"/>
              </a:buClr>
              <a:buSzPts val="1400"/>
              <a:buChar char="•"/>
              <a:defRPr/>
            </a:lvl7pPr>
            <a:lvl8pPr marL="3657326" lvl="7" indent="-317476" algn="l" rtl="0">
              <a:lnSpc>
                <a:spcPct val="90000"/>
              </a:lnSpc>
              <a:spcBef>
                <a:spcPts val="400"/>
              </a:spcBef>
              <a:spcAft>
                <a:spcPts val="0"/>
              </a:spcAft>
              <a:buClr>
                <a:schemeClr val="dk1"/>
              </a:buClr>
              <a:buSzPts val="1400"/>
              <a:buChar char="•"/>
              <a:defRPr/>
            </a:lvl8pPr>
            <a:lvl9pPr marL="4114493" lvl="8" indent="-317476" algn="l" rtl="0">
              <a:lnSpc>
                <a:spcPct val="90000"/>
              </a:lnSpc>
              <a:spcBef>
                <a:spcPts val="400"/>
              </a:spcBef>
              <a:spcAft>
                <a:spcPts val="0"/>
              </a:spcAft>
              <a:buClr>
                <a:schemeClr val="dk1"/>
              </a:buClr>
              <a:buSzPts val="1400"/>
              <a:buChar char="•"/>
              <a:defRPr/>
            </a:lvl9pPr>
          </a:lstStyle>
          <a:p>
            <a:endParaRPr/>
          </a:p>
        </p:txBody>
      </p:sp>
      <p:sp>
        <p:nvSpPr>
          <p:cNvPr id="382" name="Google Shape;382;p67"/>
          <p:cNvSpPr txBox="1">
            <a:spLocks noGrp="1"/>
          </p:cNvSpPr>
          <p:nvPr>
            <p:ph type="body" idx="2"/>
          </p:nvPr>
        </p:nvSpPr>
        <p:spPr>
          <a:xfrm>
            <a:off x="4629150" y="1825625"/>
            <a:ext cx="3886200" cy="4351200"/>
          </a:xfrm>
          <a:prstGeom prst="rect">
            <a:avLst/>
          </a:prstGeom>
          <a:noFill/>
          <a:ln>
            <a:noFill/>
          </a:ln>
        </p:spPr>
        <p:txBody>
          <a:bodyPr spcFirstLastPara="1" wrap="square" lIns="68570" tIns="34274" rIns="68570" bIns="34274" anchor="t" anchorCtr="0">
            <a:normAutofit/>
          </a:bodyPr>
          <a:lstStyle>
            <a:lvl1pPr marL="457166" lvl="0" indent="-317476" algn="l" rtl="0">
              <a:lnSpc>
                <a:spcPct val="90000"/>
              </a:lnSpc>
              <a:spcBef>
                <a:spcPts val="800"/>
              </a:spcBef>
              <a:spcAft>
                <a:spcPts val="0"/>
              </a:spcAft>
              <a:buClr>
                <a:schemeClr val="dk1"/>
              </a:buClr>
              <a:buSzPts val="1400"/>
              <a:buChar char="•"/>
              <a:defRPr/>
            </a:lvl1pPr>
            <a:lvl2pPr marL="914333" lvl="1" indent="-317476" algn="l" rtl="0">
              <a:lnSpc>
                <a:spcPct val="90000"/>
              </a:lnSpc>
              <a:spcBef>
                <a:spcPts val="400"/>
              </a:spcBef>
              <a:spcAft>
                <a:spcPts val="0"/>
              </a:spcAft>
              <a:buClr>
                <a:schemeClr val="dk1"/>
              </a:buClr>
              <a:buSzPts val="1400"/>
              <a:buChar char="•"/>
              <a:defRPr/>
            </a:lvl2pPr>
            <a:lvl3pPr marL="1371498" lvl="2" indent="-317476" algn="l" rtl="0">
              <a:lnSpc>
                <a:spcPct val="90000"/>
              </a:lnSpc>
              <a:spcBef>
                <a:spcPts val="400"/>
              </a:spcBef>
              <a:spcAft>
                <a:spcPts val="0"/>
              </a:spcAft>
              <a:buClr>
                <a:schemeClr val="dk1"/>
              </a:buClr>
              <a:buSzPts val="1400"/>
              <a:buChar char="•"/>
              <a:defRPr/>
            </a:lvl3pPr>
            <a:lvl4pPr marL="1828664" lvl="3" indent="-317476" algn="l" rtl="0">
              <a:lnSpc>
                <a:spcPct val="90000"/>
              </a:lnSpc>
              <a:spcBef>
                <a:spcPts val="400"/>
              </a:spcBef>
              <a:spcAft>
                <a:spcPts val="0"/>
              </a:spcAft>
              <a:buClr>
                <a:schemeClr val="dk1"/>
              </a:buClr>
              <a:buSzPts val="1400"/>
              <a:buChar char="•"/>
              <a:defRPr/>
            </a:lvl4pPr>
            <a:lvl5pPr marL="2285829" lvl="4" indent="-317476" algn="l" rtl="0">
              <a:lnSpc>
                <a:spcPct val="90000"/>
              </a:lnSpc>
              <a:spcBef>
                <a:spcPts val="400"/>
              </a:spcBef>
              <a:spcAft>
                <a:spcPts val="0"/>
              </a:spcAft>
              <a:buClr>
                <a:schemeClr val="dk1"/>
              </a:buClr>
              <a:buSzPts val="1400"/>
              <a:buChar char="•"/>
              <a:defRPr/>
            </a:lvl5pPr>
            <a:lvl6pPr marL="2742995" lvl="5" indent="-317476" algn="l" rtl="0">
              <a:lnSpc>
                <a:spcPct val="90000"/>
              </a:lnSpc>
              <a:spcBef>
                <a:spcPts val="400"/>
              </a:spcBef>
              <a:spcAft>
                <a:spcPts val="0"/>
              </a:spcAft>
              <a:buClr>
                <a:schemeClr val="dk1"/>
              </a:buClr>
              <a:buSzPts val="1400"/>
              <a:buChar char="•"/>
              <a:defRPr/>
            </a:lvl6pPr>
            <a:lvl7pPr marL="3200160" lvl="6" indent="-317476" algn="l" rtl="0">
              <a:lnSpc>
                <a:spcPct val="90000"/>
              </a:lnSpc>
              <a:spcBef>
                <a:spcPts val="400"/>
              </a:spcBef>
              <a:spcAft>
                <a:spcPts val="0"/>
              </a:spcAft>
              <a:buClr>
                <a:schemeClr val="dk1"/>
              </a:buClr>
              <a:buSzPts val="1400"/>
              <a:buChar char="•"/>
              <a:defRPr/>
            </a:lvl7pPr>
            <a:lvl8pPr marL="3657326" lvl="7" indent="-317476" algn="l" rtl="0">
              <a:lnSpc>
                <a:spcPct val="90000"/>
              </a:lnSpc>
              <a:spcBef>
                <a:spcPts val="400"/>
              </a:spcBef>
              <a:spcAft>
                <a:spcPts val="0"/>
              </a:spcAft>
              <a:buClr>
                <a:schemeClr val="dk1"/>
              </a:buClr>
              <a:buSzPts val="1400"/>
              <a:buChar char="•"/>
              <a:defRPr/>
            </a:lvl8pPr>
            <a:lvl9pPr marL="4114493" lvl="8" indent="-317476" algn="l" rtl="0">
              <a:lnSpc>
                <a:spcPct val="90000"/>
              </a:lnSpc>
              <a:spcBef>
                <a:spcPts val="400"/>
              </a:spcBef>
              <a:spcAft>
                <a:spcPts val="0"/>
              </a:spcAft>
              <a:buClr>
                <a:schemeClr val="dk1"/>
              </a:buClr>
              <a:buSzPts val="1400"/>
              <a:buChar char="•"/>
              <a:defRPr/>
            </a:lvl9pPr>
          </a:lstStyle>
          <a:p>
            <a:endParaRPr/>
          </a:p>
        </p:txBody>
      </p:sp>
      <p:sp>
        <p:nvSpPr>
          <p:cNvPr id="383" name="Google Shape;383;p67"/>
          <p:cNvSpPr txBox="1">
            <a:spLocks noGrp="1"/>
          </p:cNvSpPr>
          <p:nvPr>
            <p:ph type="dt" idx="10"/>
          </p:nvPr>
        </p:nvSpPr>
        <p:spPr>
          <a:xfrm>
            <a:off x="628650" y="6356351"/>
            <a:ext cx="2057400" cy="365200"/>
          </a:xfrm>
          <a:prstGeom prst="rect">
            <a:avLst/>
          </a:prstGeom>
          <a:noFill/>
          <a:ln>
            <a:noFill/>
          </a:ln>
        </p:spPr>
        <p:txBody>
          <a:bodyPr spcFirstLastPara="1" wrap="square" lIns="68570" tIns="34274" rIns="68570" bIns="34274"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384" name="Google Shape;384;p67"/>
          <p:cNvSpPr txBox="1">
            <a:spLocks noGrp="1"/>
          </p:cNvSpPr>
          <p:nvPr>
            <p:ph type="ftr" idx="11"/>
          </p:nvPr>
        </p:nvSpPr>
        <p:spPr>
          <a:xfrm>
            <a:off x="3028950" y="6356351"/>
            <a:ext cx="3086100" cy="365200"/>
          </a:xfrm>
          <a:prstGeom prst="rect">
            <a:avLst/>
          </a:prstGeom>
          <a:noFill/>
          <a:ln>
            <a:noFill/>
          </a:ln>
        </p:spPr>
        <p:txBody>
          <a:bodyPr spcFirstLastPara="1" wrap="square" lIns="68570" tIns="34274" rIns="68570" bIns="34274"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385" name="Google Shape;385;p67"/>
          <p:cNvSpPr txBox="1">
            <a:spLocks noGrp="1"/>
          </p:cNvSpPr>
          <p:nvPr>
            <p:ph type="sldNum" idx="12"/>
          </p:nvPr>
        </p:nvSpPr>
        <p:spPr>
          <a:xfrm>
            <a:off x="6457950" y="6356351"/>
            <a:ext cx="2057400" cy="365200"/>
          </a:xfrm>
          <a:prstGeom prst="rect">
            <a:avLst/>
          </a:prstGeom>
          <a:noFill/>
          <a:ln>
            <a:noFill/>
          </a:ln>
        </p:spPr>
        <p:txBody>
          <a:bodyPr spcFirstLastPara="1" wrap="square" lIns="68570" tIns="34274" rIns="68570" bIns="34274"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a:buClr>
                <a:srgbClr val="000000"/>
              </a:buClr>
            </a:pPr>
            <a:fld id="{00000000-1234-1234-1234-123412341234}" type="slidenum">
              <a:rPr lang="en" kern="0" smtClean="0"/>
              <a:pPr>
                <a:buClr>
                  <a:srgbClr val="000000"/>
                </a:buClr>
              </a:pPr>
              <a:t>‹#›</a:t>
            </a:fld>
            <a:endParaRPr lang="en" kern="0" dirty="0"/>
          </a:p>
        </p:txBody>
      </p:sp>
    </p:spTree>
    <p:extLst>
      <p:ext uri="{BB962C8B-B14F-4D97-AF65-F5344CB8AC3E}">
        <p14:creationId xmlns:p14="http://schemas.microsoft.com/office/powerpoint/2010/main" val="350281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86"/>
        <p:cNvGrpSpPr/>
        <p:nvPr/>
      </p:nvGrpSpPr>
      <p:grpSpPr>
        <a:xfrm>
          <a:off x="0" y="0"/>
          <a:ext cx="0" cy="0"/>
          <a:chOff x="0" y="0"/>
          <a:chExt cx="0" cy="0"/>
        </a:xfrm>
      </p:grpSpPr>
      <p:sp>
        <p:nvSpPr>
          <p:cNvPr id="387" name="Google Shape;387;p68"/>
          <p:cNvSpPr txBox="1">
            <a:spLocks noGrp="1"/>
          </p:cNvSpPr>
          <p:nvPr>
            <p:ph type="title"/>
          </p:nvPr>
        </p:nvSpPr>
        <p:spPr>
          <a:xfrm>
            <a:off x="629841" y="365125"/>
            <a:ext cx="7886700" cy="1325600"/>
          </a:xfrm>
          <a:prstGeom prst="rect">
            <a:avLst/>
          </a:prstGeom>
          <a:noFill/>
          <a:ln>
            <a:noFill/>
          </a:ln>
        </p:spPr>
        <p:txBody>
          <a:bodyPr spcFirstLastPara="1" wrap="square" lIns="68570" tIns="34274" rIns="68570" bIns="34274"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8" name="Google Shape;388;p68"/>
          <p:cNvSpPr txBox="1">
            <a:spLocks noGrp="1"/>
          </p:cNvSpPr>
          <p:nvPr>
            <p:ph type="body" idx="1"/>
          </p:nvPr>
        </p:nvSpPr>
        <p:spPr>
          <a:xfrm>
            <a:off x="629841" y="1681163"/>
            <a:ext cx="3868500" cy="824000"/>
          </a:xfrm>
          <a:prstGeom prst="rect">
            <a:avLst/>
          </a:prstGeom>
          <a:noFill/>
          <a:ln>
            <a:noFill/>
          </a:ln>
        </p:spPr>
        <p:txBody>
          <a:bodyPr spcFirstLastPara="1" wrap="square" lIns="68570" tIns="34274" rIns="68570" bIns="34274" anchor="b" anchorCtr="0">
            <a:normAutofit/>
          </a:bodyPr>
          <a:lstStyle>
            <a:lvl1pPr marL="457166" lvl="0" indent="-228582" algn="l" rtl="0">
              <a:lnSpc>
                <a:spcPct val="90000"/>
              </a:lnSpc>
              <a:spcBef>
                <a:spcPts val="800"/>
              </a:spcBef>
              <a:spcAft>
                <a:spcPts val="0"/>
              </a:spcAft>
              <a:buClr>
                <a:schemeClr val="dk1"/>
              </a:buClr>
              <a:buSzPts val="1800"/>
              <a:buNone/>
              <a:defRPr sz="1800" b="1"/>
            </a:lvl1pPr>
            <a:lvl2pPr marL="914333" lvl="1" indent="-228582" algn="l" rtl="0">
              <a:lnSpc>
                <a:spcPct val="90000"/>
              </a:lnSpc>
              <a:spcBef>
                <a:spcPts val="400"/>
              </a:spcBef>
              <a:spcAft>
                <a:spcPts val="0"/>
              </a:spcAft>
              <a:buClr>
                <a:schemeClr val="dk1"/>
              </a:buClr>
              <a:buSzPts val="1500"/>
              <a:buNone/>
              <a:defRPr sz="1500" b="1"/>
            </a:lvl2pPr>
            <a:lvl3pPr marL="1371498" lvl="2" indent="-228582" algn="l" rtl="0">
              <a:lnSpc>
                <a:spcPct val="90000"/>
              </a:lnSpc>
              <a:spcBef>
                <a:spcPts val="400"/>
              </a:spcBef>
              <a:spcAft>
                <a:spcPts val="0"/>
              </a:spcAft>
              <a:buClr>
                <a:schemeClr val="dk1"/>
              </a:buClr>
              <a:buSzPts val="1400"/>
              <a:buNone/>
              <a:defRPr sz="1400" b="1"/>
            </a:lvl3pPr>
            <a:lvl4pPr marL="1828664" lvl="3" indent="-228582" algn="l" rtl="0">
              <a:lnSpc>
                <a:spcPct val="90000"/>
              </a:lnSpc>
              <a:spcBef>
                <a:spcPts val="400"/>
              </a:spcBef>
              <a:spcAft>
                <a:spcPts val="0"/>
              </a:spcAft>
              <a:buClr>
                <a:schemeClr val="dk1"/>
              </a:buClr>
              <a:buSzPts val="1200"/>
              <a:buNone/>
              <a:defRPr sz="1200" b="1"/>
            </a:lvl4pPr>
            <a:lvl5pPr marL="2285829" lvl="4" indent="-228582" algn="l" rtl="0">
              <a:lnSpc>
                <a:spcPct val="90000"/>
              </a:lnSpc>
              <a:spcBef>
                <a:spcPts val="400"/>
              </a:spcBef>
              <a:spcAft>
                <a:spcPts val="0"/>
              </a:spcAft>
              <a:buClr>
                <a:schemeClr val="dk1"/>
              </a:buClr>
              <a:buSzPts val="1200"/>
              <a:buNone/>
              <a:defRPr sz="1200" b="1"/>
            </a:lvl5pPr>
            <a:lvl6pPr marL="2742995" lvl="5" indent="-228582" algn="l" rtl="0">
              <a:lnSpc>
                <a:spcPct val="90000"/>
              </a:lnSpc>
              <a:spcBef>
                <a:spcPts val="400"/>
              </a:spcBef>
              <a:spcAft>
                <a:spcPts val="0"/>
              </a:spcAft>
              <a:buClr>
                <a:schemeClr val="dk1"/>
              </a:buClr>
              <a:buSzPts val="1200"/>
              <a:buNone/>
              <a:defRPr sz="1200" b="1"/>
            </a:lvl6pPr>
            <a:lvl7pPr marL="3200160" lvl="6" indent="-228582" algn="l" rtl="0">
              <a:lnSpc>
                <a:spcPct val="90000"/>
              </a:lnSpc>
              <a:spcBef>
                <a:spcPts val="400"/>
              </a:spcBef>
              <a:spcAft>
                <a:spcPts val="0"/>
              </a:spcAft>
              <a:buClr>
                <a:schemeClr val="dk1"/>
              </a:buClr>
              <a:buSzPts val="1200"/>
              <a:buNone/>
              <a:defRPr sz="1200" b="1"/>
            </a:lvl7pPr>
            <a:lvl8pPr marL="3657326" lvl="7" indent="-228582" algn="l" rtl="0">
              <a:lnSpc>
                <a:spcPct val="90000"/>
              </a:lnSpc>
              <a:spcBef>
                <a:spcPts val="400"/>
              </a:spcBef>
              <a:spcAft>
                <a:spcPts val="0"/>
              </a:spcAft>
              <a:buClr>
                <a:schemeClr val="dk1"/>
              </a:buClr>
              <a:buSzPts val="1200"/>
              <a:buNone/>
              <a:defRPr sz="1200" b="1"/>
            </a:lvl8pPr>
            <a:lvl9pPr marL="4114493" lvl="8" indent="-228582" algn="l" rtl="0">
              <a:lnSpc>
                <a:spcPct val="90000"/>
              </a:lnSpc>
              <a:spcBef>
                <a:spcPts val="400"/>
              </a:spcBef>
              <a:spcAft>
                <a:spcPts val="0"/>
              </a:spcAft>
              <a:buClr>
                <a:schemeClr val="dk1"/>
              </a:buClr>
              <a:buSzPts val="1200"/>
              <a:buNone/>
              <a:defRPr sz="1200" b="1"/>
            </a:lvl9pPr>
          </a:lstStyle>
          <a:p>
            <a:endParaRPr/>
          </a:p>
        </p:txBody>
      </p:sp>
      <p:sp>
        <p:nvSpPr>
          <p:cNvPr id="389" name="Google Shape;389;p68"/>
          <p:cNvSpPr txBox="1">
            <a:spLocks noGrp="1"/>
          </p:cNvSpPr>
          <p:nvPr>
            <p:ph type="body" idx="2"/>
          </p:nvPr>
        </p:nvSpPr>
        <p:spPr>
          <a:xfrm>
            <a:off x="629841" y="2505075"/>
            <a:ext cx="3868500" cy="3684800"/>
          </a:xfrm>
          <a:prstGeom prst="rect">
            <a:avLst/>
          </a:prstGeom>
          <a:noFill/>
          <a:ln>
            <a:noFill/>
          </a:ln>
        </p:spPr>
        <p:txBody>
          <a:bodyPr spcFirstLastPara="1" wrap="square" lIns="68570" tIns="34274" rIns="68570" bIns="34274" anchor="t" anchorCtr="0">
            <a:normAutofit/>
          </a:bodyPr>
          <a:lstStyle>
            <a:lvl1pPr marL="457166" lvl="0" indent="-317476" algn="l" rtl="0">
              <a:lnSpc>
                <a:spcPct val="90000"/>
              </a:lnSpc>
              <a:spcBef>
                <a:spcPts val="800"/>
              </a:spcBef>
              <a:spcAft>
                <a:spcPts val="0"/>
              </a:spcAft>
              <a:buClr>
                <a:schemeClr val="dk1"/>
              </a:buClr>
              <a:buSzPts val="1400"/>
              <a:buChar char="•"/>
              <a:defRPr/>
            </a:lvl1pPr>
            <a:lvl2pPr marL="914333" lvl="1" indent="-317476" algn="l" rtl="0">
              <a:lnSpc>
                <a:spcPct val="90000"/>
              </a:lnSpc>
              <a:spcBef>
                <a:spcPts val="400"/>
              </a:spcBef>
              <a:spcAft>
                <a:spcPts val="0"/>
              </a:spcAft>
              <a:buClr>
                <a:schemeClr val="dk1"/>
              </a:buClr>
              <a:buSzPts val="1400"/>
              <a:buChar char="•"/>
              <a:defRPr/>
            </a:lvl2pPr>
            <a:lvl3pPr marL="1371498" lvl="2" indent="-317476" algn="l" rtl="0">
              <a:lnSpc>
                <a:spcPct val="90000"/>
              </a:lnSpc>
              <a:spcBef>
                <a:spcPts val="400"/>
              </a:spcBef>
              <a:spcAft>
                <a:spcPts val="0"/>
              </a:spcAft>
              <a:buClr>
                <a:schemeClr val="dk1"/>
              </a:buClr>
              <a:buSzPts val="1400"/>
              <a:buChar char="•"/>
              <a:defRPr/>
            </a:lvl3pPr>
            <a:lvl4pPr marL="1828664" lvl="3" indent="-317476" algn="l" rtl="0">
              <a:lnSpc>
                <a:spcPct val="90000"/>
              </a:lnSpc>
              <a:spcBef>
                <a:spcPts val="400"/>
              </a:spcBef>
              <a:spcAft>
                <a:spcPts val="0"/>
              </a:spcAft>
              <a:buClr>
                <a:schemeClr val="dk1"/>
              </a:buClr>
              <a:buSzPts val="1400"/>
              <a:buChar char="•"/>
              <a:defRPr/>
            </a:lvl4pPr>
            <a:lvl5pPr marL="2285829" lvl="4" indent="-317476" algn="l" rtl="0">
              <a:lnSpc>
                <a:spcPct val="90000"/>
              </a:lnSpc>
              <a:spcBef>
                <a:spcPts val="400"/>
              </a:spcBef>
              <a:spcAft>
                <a:spcPts val="0"/>
              </a:spcAft>
              <a:buClr>
                <a:schemeClr val="dk1"/>
              </a:buClr>
              <a:buSzPts val="1400"/>
              <a:buChar char="•"/>
              <a:defRPr/>
            </a:lvl5pPr>
            <a:lvl6pPr marL="2742995" lvl="5" indent="-317476" algn="l" rtl="0">
              <a:lnSpc>
                <a:spcPct val="90000"/>
              </a:lnSpc>
              <a:spcBef>
                <a:spcPts val="400"/>
              </a:spcBef>
              <a:spcAft>
                <a:spcPts val="0"/>
              </a:spcAft>
              <a:buClr>
                <a:schemeClr val="dk1"/>
              </a:buClr>
              <a:buSzPts val="1400"/>
              <a:buChar char="•"/>
              <a:defRPr/>
            </a:lvl6pPr>
            <a:lvl7pPr marL="3200160" lvl="6" indent="-317476" algn="l" rtl="0">
              <a:lnSpc>
                <a:spcPct val="90000"/>
              </a:lnSpc>
              <a:spcBef>
                <a:spcPts val="400"/>
              </a:spcBef>
              <a:spcAft>
                <a:spcPts val="0"/>
              </a:spcAft>
              <a:buClr>
                <a:schemeClr val="dk1"/>
              </a:buClr>
              <a:buSzPts val="1400"/>
              <a:buChar char="•"/>
              <a:defRPr/>
            </a:lvl7pPr>
            <a:lvl8pPr marL="3657326" lvl="7" indent="-317476" algn="l" rtl="0">
              <a:lnSpc>
                <a:spcPct val="90000"/>
              </a:lnSpc>
              <a:spcBef>
                <a:spcPts val="400"/>
              </a:spcBef>
              <a:spcAft>
                <a:spcPts val="0"/>
              </a:spcAft>
              <a:buClr>
                <a:schemeClr val="dk1"/>
              </a:buClr>
              <a:buSzPts val="1400"/>
              <a:buChar char="•"/>
              <a:defRPr/>
            </a:lvl8pPr>
            <a:lvl9pPr marL="4114493" lvl="8" indent="-317476" algn="l" rtl="0">
              <a:lnSpc>
                <a:spcPct val="90000"/>
              </a:lnSpc>
              <a:spcBef>
                <a:spcPts val="400"/>
              </a:spcBef>
              <a:spcAft>
                <a:spcPts val="0"/>
              </a:spcAft>
              <a:buClr>
                <a:schemeClr val="dk1"/>
              </a:buClr>
              <a:buSzPts val="1400"/>
              <a:buChar char="•"/>
              <a:defRPr/>
            </a:lvl9pPr>
          </a:lstStyle>
          <a:p>
            <a:endParaRPr/>
          </a:p>
        </p:txBody>
      </p:sp>
      <p:sp>
        <p:nvSpPr>
          <p:cNvPr id="390" name="Google Shape;390;p68"/>
          <p:cNvSpPr txBox="1">
            <a:spLocks noGrp="1"/>
          </p:cNvSpPr>
          <p:nvPr>
            <p:ph type="body" idx="3"/>
          </p:nvPr>
        </p:nvSpPr>
        <p:spPr>
          <a:xfrm>
            <a:off x="4629150" y="1681163"/>
            <a:ext cx="3887400" cy="824000"/>
          </a:xfrm>
          <a:prstGeom prst="rect">
            <a:avLst/>
          </a:prstGeom>
          <a:noFill/>
          <a:ln>
            <a:noFill/>
          </a:ln>
        </p:spPr>
        <p:txBody>
          <a:bodyPr spcFirstLastPara="1" wrap="square" lIns="68570" tIns="34274" rIns="68570" bIns="34274" anchor="b" anchorCtr="0">
            <a:normAutofit/>
          </a:bodyPr>
          <a:lstStyle>
            <a:lvl1pPr marL="457166" lvl="0" indent="-228582" algn="l" rtl="0">
              <a:lnSpc>
                <a:spcPct val="90000"/>
              </a:lnSpc>
              <a:spcBef>
                <a:spcPts val="800"/>
              </a:spcBef>
              <a:spcAft>
                <a:spcPts val="0"/>
              </a:spcAft>
              <a:buClr>
                <a:schemeClr val="dk1"/>
              </a:buClr>
              <a:buSzPts val="1800"/>
              <a:buNone/>
              <a:defRPr sz="1800" b="1"/>
            </a:lvl1pPr>
            <a:lvl2pPr marL="914333" lvl="1" indent="-228582" algn="l" rtl="0">
              <a:lnSpc>
                <a:spcPct val="90000"/>
              </a:lnSpc>
              <a:spcBef>
                <a:spcPts val="400"/>
              </a:spcBef>
              <a:spcAft>
                <a:spcPts val="0"/>
              </a:spcAft>
              <a:buClr>
                <a:schemeClr val="dk1"/>
              </a:buClr>
              <a:buSzPts val="1500"/>
              <a:buNone/>
              <a:defRPr sz="1500" b="1"/>
            </a:lvl2pPr>
            <a:lvl3pPr marL="1371498" lvl="2" indent="-228582" algn="l" rtl="0">
              <a:lnSpc>
                <a:spcPct val="90000"/>
              </a:lnSpc>
              <a:spcBef>
                <a:spcPts val="400"/>
              </a:spcBef>
              <a:spcAft>
                <a:spcPts val="0"/>
              </a:spcAft>
              <a:buClr>
                <a:schemeClr val="dk1"/>
              </a:buClr>
              <a:buSzPts val="1400"/>
              <a:buNone/>
              <a:defRPr sz="1400" b="1"/>
            </a:lvl3pPr>
            <a:lvl4pPr marL="1828664" lvl="3" indent="-228582" algn="l" rtl="0">
              <a:lnSpc>
                <a:spcPct val="90000"/>
              </a:lnSpc>
              <a:spcBef>
                <a:spcPts val="400"/>
              </a:spcBef>
              <a:spcAft>
                <a:spcPts val="0"/>
              </a:spcAft>
              <a:buClr>
                <a:schemeClr val="dk1"/>
              </a:buClr>
              <a:buSzPts val="1200"/>
              <a:buNone/>
              <a:defRPr sz="1200" b="1"/>
            </a:lvl4pPr>
            <a:lvl5pPr marL="2285829" lvl="4" indent="-228582" algn="l" rtl="0">
              <a:lnSpc>
                <a:spcPct val="90000"/>
              </a:lnSpc>
              <a:spcBef>
                <a:spcPts val="400"/>
              </a:spcBef>
              <a:spcAft>
                <a:spcPts val="0"/>
              </a:spcAft>
              <a:buClr>
                <a:schemeClr val="dk1"/>
              </a:buClr>
              <a:buSzPts val="1200"/>
              <a:buNone/>
              <a:defRPr sz="1200" b="1"/>
            </a:lvl5pPr>
            <a:lvl6pPr marL="2742995" lvl="5" indent="-228582" algn="l" rtl="0">
              <a:lnSpc>
                <a:spcPct val="90000"/>
              </a:lnSpc>
              <a:spcBef>
                <a:spcPts val="400"/>
              </a:spcBef>
              <a:spcAft>
                <a:spcPts val="0"/>
              </a:spcAft>
              <a:buClr>
                <a:schemeClr val="dk1"/>
              </a:buClr>
              <a:buSzPts val="1200"/>
              <a:buNone/>
              <a:defRPr sz="1200" b="1"/>
            </a:lvl6pPr>
            <a:lvl7pPr marL="3200160" lvl="6" indent="-228582" algn="l" rtl="0">
              <a:lnSpc>
                <a:spcPct val="90000"/>
              </a:lnSpc>
              <a:spcBef>
                <a:spcPts val="400"/>
              </a:spcBef>
              <a:spcAft>
                <a:spcPts val="0"/>
              </a:spcAft>
              <a:buClr>
                <a:schemeClr val="dk1"/>
              </a:buClr>
              <a:buSzPts val="1200"/>
              <a:buNone/>
              <a:defRPr sz="1200" b="1"/>
            </a:lvl7pPr>
            <a:lvl8pPr marL="3657326" lvl="7" indent="-228582" algn="l" rtl="0">
              <a:lnSpc>
                <a:spcPct val="90000"/>
              </a:lnSpc>
              <a:spcBef>
                <a:spcPts val="400"/>
              </a:spcBef>
              <a:spcAft>
                <a:spcPts val="0"/>
              </a:spcAft>
              <a:buClr>
                <a:schemeClr val="dk1"/>
              </a:buClr>
              <a:buSzPts val="1200"/>
              <a:buNone/>
              <a:defRPr sz="1200" b="1"/>
            </a:lvl8pPr>
            <a:lvl9pPr marL="4114493" lvl="8" indent="-228582" algn="l" rtl="0">
              <a:lnSpc>
                <a:spcPct val="90000"/>
              </a:lnSpc>
              <a:spcBef>
                <a:spcPts val="400"/>
              </a:spcBef>
              <a:spcAft>
                <a:spcPts val="0"/>
              </a:spcAft>
              <a:buClr>
                <a:schemeClr val="dk1"/>
              </a:buClr>
              <a:buSzPts val="1200"/>
              <a:buNone/>
              <a:defRPr sz="1200" b="1"/>
            </a:lvl9pPr>
          </a:lstStyle>
          <a:p>
            <a:endParaRPr/>
          </a:p>
        </p:txBody>
      </p:sp>
      <p:sp>
        <p:nvSpPr>
          <p:cNvPr id="391" name="Google Shape;391;p68"/>
          <p:cNvSpPr txBox="1">
            <a:spLocks noGrp="1"/>
          </p:cNvSpPr>
          <p:nvPr>
            <p:ph type="body" idx="4"/>
          </p:nvPr>
        </p:nvSpPr>
        <p:spPr>
          <a:xfrm>
            <a:off x="4629150" y="2505075"/>
            <a:ext cx="3887400" cy="3684800"/>
          </a:xfrm>
          <a:prstGeom prst="rect">
            <a:avLst/>
          </a:prstGeom>
          <a:noFill/>
          <a:ln>
            <a:noFill/>
          </a:ln>
        </p:spPr>
        <p:txBody>
          <a:bodyPr spcFirstLastPara="1" wrap="square" lIns="68570" tIns="34274" rIns="68570" bIns="34274" anchor="t" anchorCtr="0">
            <a:normAutofit/>
          </a:bodyPr>
          <a:lstStyle>
            <a:lvl1pPr marL="457166" lvl="0" indent="-317476" algn="l" rtl="0">
              <a:lnSpc>
                <a:spcPct val="90000"/>
              </a:lnSpc>
              <a:spcBef>
                <a:spcPts val="800"/>
              </a:spcBef>
              <a:spcAft>
                <a:spcPts val="0"/>
              </a:spcAft>
              <a:buClr>
                <a:schemeClr val="dk1"/>
              </a:buClr>
              <a:buSzPts val="1400"/>
              <a:buChar char="•"/>
              <a:defRPr/>
            </a:lvl1pPr>
            <a:lvl2pPr marL="914333" lvl="1" indent="-317476" algn="l" rtl="0">
              <a:lnSpc>
                <a:spcPct val="90000"/>
              </a:lnSpc>
              <a:spcBef>
                <a:spcPts val="400"/>
              </a:spcBef>
              <a:spcAft>
                <a:spcPts val="0"/>
              </a:spcAft>
              <a:buClr>
                <a:schemeClr val="dk1"/>
              </a:buClr>
              <a:buSzPts val="1400"/>
              <a:buChar char="•"/>
              <a:defRPr/>
            </a:lvl2pPr>
            <a:lvl3pPr marL="1371498" lvl="2" indent="-317476" algn="l" rtl="0">
              <a:lnSpc>
                <a:spcPct val="90000"/>
              </a:lnSpc>
              <a:spcBef>
                <a:spcPts val="400"/>
              </a:spcBef>
              <a:spcAft>
                <a:spcPts val="0"/>
              </a:spcAft>
              <a:buClr>
                <a:schemeClr val="dk1"/>
              </a:buClr>
              <a:buSzPts val="1400"/>
              <a:buChar char="•"/>
              <a:defRPr/>
            </a:lvl3pPr>
            <a:lvl4pPr marL="1828664" lvl="3" indent="-317476" algn="l" rtl="0">
              <a:lnSpc>
                <a:spcPct val="90000"/>
              </a:lnSpc>
              <a:spcBef>
                <a:spcPts val="400"/>
              </a:spcBef>
              <a:spcAft>
                <a:spcPts val="0"/>
              </a:spcAft>
              <a:buClr>
                <a:schemeClr val="dk1"/>
              </a:buClr>
              <a:buSzPts val="1400"/>
              <a:buChar char="•"/>
              <a:defRPr/>
            </a:lvl4pPr>
            <a:lvl5pPr marL="2285829" lvl="4" indent="-317476" algn="l" rtl="0">
              <a:lnSpc>
                <a:spcPct val="90000"/>
              </a:lnSpc>
              <a:spcBef>
                <a:spcPts val="400"/>
              </a:spcBef>
              <a:spcAft>
                <a:spcPts val="0"/>
              </a:spcAft>
              <a:buClr>
                <a:schemeClr val="dk1"/>
              </a:buClr>
              <a:buSzPts val="1400"/>
              <a:buChar char="•"/>
              <a:defRPr/>
            </a:lvl5pPr>
            <a:lvl6pPr marL="2742995" lvl="5" indent="-317476" algn="l" rtl="0">
              <a:lnSpc>
                <a:spcPct val="90000"/>
              </a:lnSpc>
              <a:spcBef>
                <a:spcPts val="400"/>
              </a:spcBef>
              <a:spcAft>
                <a:spcPts val="0"/>
              </a:spcAft>
              <a:buClr>
                <a:schemeClr val="dk1"/>
              </a:buClr>
              <a:buSzPts val="1400"/>
              <a:buChar char="•"/>
              <a:defRPr/>
            </a:lvl6pPr>
            <a:lvl7pPr marL="3200160" lvl="6" indent="-317476" algn="l" rtl="0">
              <a:lnSpc>
                <a:spcPct val="90000"/>
              </a:lnSpc>
              <a:spcBef>
                <a:spcPts val="400"/>
              </a:spcBef>
              <a:spcAft>
                <a:spcPts val="0"/>
              </a:spcAft>
              <a:buClr>
                <a:schemeClr val="dk1"/>
              </a:buClr>
              <a:buSzPts val="1400"/>
              <a:buChar char="•"/>
              <a:defRPr/>
            </a:lvl7pPr>
            <a:lvl8pPr marL="3657326" lvl="7" indent="-317476" algn="l" rtl="0">
              <a:lnSpc>
                <a:spcPct val="90000"/>
              </a:lnSpc>
              <a:spcBef>
                <a:spcPts val="400"/>
              </a:spcBef>
              <a:spcAft>
                <a:spcPts val="0"/>
              </a:spcAft>
              <a:buClr>
                <a:schemeClr val="dk1"/>
              </a:buClr>
              <a:buSzPts val="1400"/>
              <a:buChar char="•"/>
              <a:defRPr/>
            </a:lvl8pPr>
            <a:lvl9pPr marL="4114493" lvl="8" indent="-317476" algn="l" rtl="0">
              <a:lnSpc>
                <a:spcPct val="90000"/>
              </a:lnSpc>
              <a:spcBef>
                <a:spcPts val="400"/>
              </a:spcBef>
              <a:spcAft>
                <a:spcPts val="0"/>
              </a:spcAft>
              <a:buClr>
                <a:schemeClr val="dk1"/>
              </a:buClr>
              <a:buSzPts val="1400"/>
              <a:buChar char="•"/>
              <a:defRPr/>
            </a:lvl9pPr>
          </a:lstStyle>
          <a:p>
            <a:endParaRPr/>
          </a:p>
        </p:txBody>
      </p:sp>
      <p:sp>
        <p:nvSpPr>
          <p:cNvPr id="392" name="Google Shape;392;p68"/>
          <p:cNvSpPr txBox="1">
            <a:spLocks noGrp="1"/>
          </p:cNvSpPr>
          <p:nvPr>
            <p:ph type="dt" idx="10"/>
          </p:nvPr>
        </p:nvSpPr>
        <p:spPr>
          <a:xfrm>
            <a:off x="628650" y="6356351"/>
            <a:ext cx="2057400" cy="365200"/>
          </a:xfrm>
          <a:prstGeom prst="rect">
            <a:avLst/>
          </a:prstGeom>
          <a:noFill/>
          <a:ln>
            <a:noFill/>
          </a:ln>
        </p:spPr>
        <p:txBody>
          <a:bodyPr spcFirstLastPara="1" wrap="square" lIns="68570" tIns="34274" rIns="68570" bIns="34274"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393" name="Google Shape;393;p68"/>
          <p:cNvSpPr txBox="1">
            <a:spLocks noGrp="1"/>
          </p:cNvSpPr>
          <p:nvPr>
            <p:ph type="ftr" idx="11"/>
          </p:nvPr>
        </p:nvSpPr>
        <p:spPr>
          <a:xfrm>
            <a:off x="3028950" y="6356351"/>
            <a:ext cx="3086100" cy="365200"/>
          </a:xfrm>
          <a:prstGeom prst="rect">
            <a:avLst/>
          </a:prstGeom>
          <a:noFill/>
          <a:ln>
            <a:noFill/>
          </a:ln>
        </p:spPr>
        <p:txBody>
          <a:bodyPr spcFirstLastPara="1" wrap="square" lIns="68570" tIns="34274" rIns="68570" bIns="34274"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394" name="Google Shape;394;p68"/>
          <p:cNvSpPr txBox="1">
            <a:spLocks noGrp="1"/>
          </p:cNvSpPr>
          <p:nvPr>
            <p:ph type="sldNum" idx="12"/>
          </p:nvPr>
        </p:nvSpPr>
        <p:spPr>
          <a:xfrm>
            <a:off x="6457950" y="6356351"/>
            <a:ext cx="2057400" cy="365200"/>
          </a:xfrm>
          <a:prstGeom prst="rect">
            <a:avLst/>
          </a:prstGeom>
          <a:noFill/>
          <a:ln>
            <a:noFill/>
          </a:ln>
        </p:spPr>
        <p:txBody>
          <a:bodyPr spcFirstLastPara="1" wrap="square" lIns="68570" tIns="34274" rIns="68570" bIns="34274"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a:buClr>
                <a:srgbClr val="000000"/>
              </a:buClr>
            </a:pPr>
            <a:fld id="{00000000-1234-1234-1234-123412341234}" type="slidenum">
              <a:rPr lang="en" kern="0" smtClean="0"/>
              <a:pPr>
                <a:buClr>
                  <a:srgbClr val="000000"/>
                </a:buClr>
              </a:pPr>
              <a:t>‹#›</a:t>
            </a:fld>
            <a:endParaRPr lang="en" kern="0" dirty="0"/>
          </a:p>
        </p:txBody>
      </p:sp>
    </p:spTree>
    <p:extLst>
      <p:ext uri="{BB962C8B-B14F-4D97-AF65-F5344CB8AC3E}">
        <p14:creationId xmlns:p14="http://schemas.microsoft.com/office/powerpoint/2010/main" val="25430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00"/>
        <p:cNvGrpSpPr/>
        <p:nvPr/>
      </p:nvGrpSpPr>
      <p:grpSpPr>
        <a:xfrm>
          <a:off x="0" y="0"/>
          <a:ext cx="0" cy="0"/>
          <a:chOff x="0" y="0"/>
          <a:chExt cx="0" cy="0"/>
        </a:xfrm>
      </p:grpSpPr>
      <p:sp>
        <p:nvSpPr>
          <p:cNvPr id="401" name="Google Shape;401;p70"/>
          <p:cNvSpPr txBox="1">
            <a:spLocks noGrp="1"/>
          </p:cNvSpPr>
          <p:nvPr>
            <p:ph type="title"/>
          </p:nvPr>
        </p:nvSpPr>
        <p:spPr>
          <a:xfrm>
            <a:off x="629841" y="457200"/>
            <a:ext cx="2949000" cy="1600400"/>
          </a:xfrm>
          <a:prstGeom prst="rect">
            <a:avLst/>
          </a:prstGeom>
          <a:noFill/>
          <a:ln>
            <a:noFill/>
          </a:ln>
        </p:spPr>
        <p:txBody>
          <a:bodyPr spcFirstLastPara="1" wrap="square" lIns="68570" tIns="34274" rIns="68570" bIns="34274" anchor="b" anchorCtr="0">
            <a:normAutofit/>
          </a:bodyPr>
          <a:lstStyle>
            <a:lvl1pPr lvl="0" algn="l" rtl="0">
              <a:lnSpc>
                <a:spcPct val="90000"/>
              </a:lnSpc>
              <a:spcBef>
                <a:spcPts val="0"/>
              </a:spcBef>
              <a:spcAft>
                <a:spcPts val="0"/>
              </a:spcAft>
              <a:buClr>
                <a:schemeClr val="dk1"/>
              </a:buClr>
              <a:buSzPts val="2400"/>
              <a:buFont typeface="Century Gothic"/>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2" name="Google Shape;402;p70"/>
          <p:cNvSpPr txBox="1">
            <a:spLocks noGrp="1"/>
          </p:cNvSpPr>
          <p:nvPr>
            <p:ph type="body" idx="1"/>
          </p:nvPr>
        </p:nvSpPr>
        <p:spPr>
          <a:xfrm>
            <a:off x="3887391" y="987425"/>
            <a:ext cx="4629300" cy="4873600"/>
          </a:xfrm>
          <a:prstGeom prst="rect">
            <a:avLst/>
          </a:prstGeom>
          <a:noFill/>
          <a:ln>
            <a:noFill/>
          </a:ln>
        </p:spPr>
        <p:txBody>
          <a:bodyPr spcFirstLastPara="1" wrap="square" lIns="68570" tIns="34274" rIns="68570" bIns="34274" anchor="t" anchorCtr="0">
            <a:normAutofit/>
          </a:bodyPr>
          <a:lstStyle>
            <a:lvl1pPr marL="457166" lvl="0" indent="-380972" algn="l" rtl="0">
              <a:lnSpc>
                <a:spcPct val="90000"/>
              </a:lnSpc>
              <a:spcBef>
                <a:spcPts val="800"/>
              </a:spcBef>
              <a:spcAft>
                <a:spcPts val="0"/>
              </a:spcAft>
              <a:buClr>
                <a:schemeClr val="dk1"/>
              </a:buClr>
              <a:buSzPts val="2400"/>
              <a:buChar char="•"/>
              <a:defRPr sz="2400"/>
            </a:lvl1pPr>
            <a:lvl2pPr marL="914333" lvl="1" indent="-361923" algn="l" rtl="0">
              <a:lnSpc>
                <a:spcPct val="90000"/>
              </a:lnSpc>
              <a:spcBef>
                <a:spcPts val="400"/>
              </a:spcBef>
              <a:spcAft>
                <a:spcPts val="0"/>
              </a:spcAft>
              <a:buClr>
                <a:schemeClr val="dk1"/>
              </a:buClr>
              <a:buSzPts val="2100"/>
              <a:buChar char="•"/>
              <a:defRPr sz="2100"/>
            </a:lvl2pPr>
            <a:lvl3pPr marL="1371498" lvl="2" indent="-342875" algn="l" rtl="0">
              <a:lnSpc>
                <a:spcPct val="90000"/>
              </a:lnSpc>
              <a:spcBef>
                <a:spcPts val="400"/>
              </a:spcBef>
              <a:spcAft>
                <a:spcPts val="0"/>
              </a:spcAft>
              <a:buClr>
                <a:schemeClr val="dk1"/>
              </a:buClr>
              <a:buSzPts val="1800"/>
              <a:buChar char="•"/>
              <a:defRPr sz="1800"/>
            </a:lvl3pPr>
            <a:lvl4pPr marL="1828664" lvl="3" indent="-323826" algn="l" rtl="0">
              <a:lnSpc>
                <a:spcPct val="90000"/>
              </a:lnSpc>
              <a:spcBef>
                <a:spcPts val="400"/>
              </a:spcBef>
              <a:spcAft>
                <a:spcPts val="0"/>
              </a:spcAft>
              <a:buClr>
                <a:schemeClr val="dk1"/>
              </a:buClr>
              <a:buSzPts val="1500"/>
              <a:buChar char="•"/>
              <a:defRPr sz="1500"/>
            </a:lvl4pPr>
            <a:lvl5pPr marL="2285829" lvl="4" indent="-323826" algn="l" rtl="0">
              <a:lnSpc>
                <a:spcPct val="90000"/>
              </a:lnSpc>
              <a:spcBef>
                <a:spcPts val="400"/>
              </a:spcBef>
              <a:spcAft>
                <a:spcPts val="0"/>
              </a:spcAft>
              <a:buClr>
                <a:schemeClr val="dk1"/>
              </a:buClr>
              <a:buSzPts val="1500"/>
              <a:buChar char="•"/>
              <a:defRPr sz="1500"/>
            </a:lvl5pPr>
            <a:lvl6pPr marL="2742995" lvl="5" indent="-323826" algn="l" rtl="0">
              <a:lnSpc>
                <a:spcPct val="90000"/>
              </a:lnSpc>
              <a:spcBef>
                <a:spcPts val="400"/>
              </a:spcBef>
              <a:spcAft>
                <a:spcPts val="0"/>
              </a:spcAft>
              <a:buClr>
                <a:schemeClr val="dk1"/>
              </a:buClr>
              <a:buSzPts val="1500"/>
              <a:buChar char="•"/>
              <a:defRPr sz="1500"/>
            </a:lvl6pPr>
            <a:lvl7pPr marL="3200160" lvl="6" indent="-323826" algn="l" rtl="0">
              <a:lnSpc>
                <a:spcPct val="90000"/>
              </a:lnSpc>
              <a:spcBef>
                <a:spcPts val="400"/>
              </a:spcBef>
              <a:spcAft>
                <a:spcPts val="0"/>
              </a:spcAft>
              <a:buClr>
                <a:schemeClr val="dk1"/>
              </a:buClr>
              <a:buSzPts val="1500"/>
              <a:buChar char="•"/>
              <a:defRPr sz="1500"/>
            </a:lvl7pPr>
            <a:lvl8pPr marL="3657326" lvl="7" indent="-323826" algn="l" rtl="0">
              <a:lnSpc>
                <a:spcPct val="90000"/>
              </a:lnSpc>
              <a:spcBef>
                <a:spcPts val="400"/>
              </a:spcBef>
              <a:spcAft>
                <a:spcPts val="0"/>
              </a:spcAft>
              <a:buClr>
                <a:schemeClr val="dk1"/>
              </a:buClr>
              <a:buSzPts val="1500"/>
              <a:buChar char="•"/>
              <a:defRPr sz="1500"/>
            </a:lvl8pPr>
            <a:lvl9pPr marL="4114493" lvl="8" indent="-323826" algn="l" rtl="0">
              <a:lnSpc>
                <a:spcPct val="90000"/>
              </a:lnSpc>
              <a:spcBef>
                <a:spcPts val="400"/>
              </a:spcBef>
              <a:spcAft>
                <a:spcPts val="0"/>
              </a:spcAft>
              <a:buClr>
                <a:schemeClr val="dk1"/>
              </a:buClr>
              <a:buSzPts val="1500"/>
              <a:buChar char="•"/>
              <a:defRPr sz="1500"/>
            </a:lvl9pPr>
          </a:lstStyle>
          <a:p>
            <a:endParaRPr/>
          </a:p>
        </p:txBody>
      </p:sp>
      <p:sp>
        <p:nvSpPr>
          <p:cNvPr id="403" name="Google Shape;403;p70"/>
          <p:cNvSpPr txBox="1">
            <a:spLocks noGrp="1"/>
          </p:cNvSpPr>
          <p:nvPr>
            <p:ph type="body" idx="2"/>
          </p:nvPr>
        </p:nvSpPr>
        <p:spPr>
          <a:xfrm>
            <a:off x="629841" y="2057400"/>
            <a:ext cx="2949000" cy="3811600"/>
          </a:xfrm>
          <a:prstGeom prst="rect">
            <a:avLst/>
          </a:prstGeom>
          <a:noFill/>
          <a:ln>
            <a:noFill/>
          </a:ln>
        </p:spPr>
        <p:txBody>
          <a:bodyPr spcFirstLastPara="1" wrap="square" lIns="68570" tIns="34274" rIns="68570" bIns="34274" anchor="t" anchorCtr="0">
            <a:normAutofit/>
          </a:bodyPr>
          <a:lstStyle>
            <a:lvl1pPr marL="457166" lvl="0" indent="-228582" algn="l" rtl="0">
              <a:lnSpc>
                <a:spcPct val="90000"/>
              </a:lnSpc>
              <a:spcBef>
                <a:spcPts val="800"/>
              </a:spcBef>
              <a:spcAft>
                <a:spcPts val="0"/>
              </a:spcAft>
              <a:buClr>
                <a:schemeClr val="dk1"/>
              </a:buClr>
              <a:buSzPts val="1200"/>
              <a:buNone/>
              <a:defRPr sz="1200"/>
            </a:lvl1pPr>
            <a:lvl2pPr marL="914333" lvl="1" indent="-228582" algn="l" rtl="0">
              <a:lnSpc>
                <a:spcPct val="90000"/>
              </a:lnSpc>
              <a:spcBef>
                <a:spcPts val="400"/>
              </a:spcBef>
              <a:spcAft>
                <a:spcPts val="0"/>
              </a:spcAft>
              <a:buClr>
                <a:schemeClr val="dk1"/>
              </a:buClr>
              <a:buSzPts val="1100"/>
              <a:buNone/>
              <a:defRPr sz="1100"/>
            </a:lvl2pPr>
            <a:lvl3pPr marL="1371498" lvl="2" indent="-228582" algn="l" rtl="0">
              <a:lnSpc>
                <a:spcPct val="90000"/>
              </a:lnSpc>
              <a:spcBef>
                <a:spcPts val="400"/>
              </a:spcBef>
              <a:spcAft>
                <a:spcPts val="0"/>
              </a:spcAft>
              <a:buClr>
                <a:schemeClr val="dk1"/>
              </a:buClr>
              <a:buSzPts val="900"/>
              <a:buNone/>
              <a:defRPr sz="900"/>
            </a:lvl3pPr>
            <a:lvl4pPr marL="1828664" lvl="3" indent="-228582" algn="l" rtl="0">
              <a:lnSpc>
                <a:spcPct val="90000"/>
              </a:lnSpc>
              <a:spcBef>
                <a:spcPts val="400"/>
              </a:spcBef>
              <a:spcAft>
                <a:spcPts val="0"/>
              </a:spcAft>
              <a:buClr>
                <a:schemeClr val="dk1"/>
              </a:buClr>
              <a:buSzPts val="800"/>
              <a:buNone/>
              <a:defRPr sz="800"/>
            </a:lvl4pPr>
            <a:lvl5pPr marL="2285829" lvl="4" indent="-228582" algn="l" rtl="0">
              <a:lnSpc>
                <a:spcPct val="90000"/>
              </a:lnSpc>
              <a:spcBef>
                <a:spcPts val="400"/>
              </a:spcBef>
              <a:spcAft>
                <a:spcPts val="0"/>
              </a:spcAft>
              <a:buClr>
                <a:schemeClr val="dk1"/>
              </a:buClr>
              <a:buSzPts val="800"/>
              <a:buNone/>
              <a:defRPr sz="800"/>
            </a:lvl5pPr>
            <a:lvl6pPr marL="2742995" lvl="5" indent="-228582" algn="l" rtl="0">
              <a:lnSpc>
                <a:spcPct val="90000"/>
              </a:lnSpc>
              <a:spcBef>
                <a:spcPts val="400"/>
              </a:spcBef>
              <a:spcAft>
                <a:spcPts val="0"/>
              </a:spcAft>
              <a:buClr>
                <a:schemeClr val="dk1"/>
              </a:buClr>
              <a:buSzPts val="800"/>
              <a:buNone/>
              <a:defRPr sz="800"/>
            </a:lvl6pPr>
            <a:lvl7pPr marL="3200160" lvl="6" indent="-228582" algn="l" rtl="0">
              <a:lnSpc>
                <a:spcPct val="90000"/>
              </a:lnSpc>
              <a:spcBef>
                <a:spcPts val="400"/>
              </a:spcBef>
              <a:spcAft>
                <a:spcPts val="0"/>
              </a:spcAft>
              <a:buClr>
                <a:schemeClr val="dk1"/>
              </a:buClr>
              <a:buSzPts val="800"/>
              <a:buNone/>
              <a:defRPr sz="800"/>
            </a:lvl7pPr>
            <a:lvl8pPr marL="3657326" lvl="7" indent="-228582" algn="l" rtl="0">
              <a:lnSpc>
                <a:spcPct val="90000"/>
              </a:lnSpc>
              <a:spcBef>
                <a:spcPts val="400"/>
              </a:spcBef>
              <a:spcAft>
                <a:spcPts val="0"/>
              </a:spcAft>
              <a:buClr>
                <a:schemeClr val="dk1"/>
              </a:buClr>
              <a:buSzPts val="800"/>
              <a:buNone/>
              <a:defRPr sz="800"/>
            </a:lvl8pPr>
            <a:lvl9pPr marL="4114493" lvl="8" indent="-228582" algn="l" rtl="0">
              <a:lnSpc>
                <a:spcPct val="90000"/>
              </a:lnSpc>
              <a:spcBef>
                <a:spcPts val="400"/>
              </a:spcBef>
              <a:spcAft>
                <a:spcPts val="0"/>
              </a:spcAft>
              <a:buClr>
                <a:schemeClr val="dk1"/>
              </a:buClr>
              <a:buSzPts val="800"/>
              <a:buNone/>
              <a:defRPr sz="800"/>
            </a:lvl9pPr>
          </a:lstStyle>
          <a:p>
            <a:endParaRPr/>
          </a:p>
        </p:txBody>
      </p:sp>
      <p:sp>
        <p:nvSpPr>
          <p:cNvPr id="404" name="Google Shape;404;p70"/>
          <p:cNvSpPr txBox="1">
            <a:spLocks noGrp="1"/>
          </p:cNvSpPr>
          <p:nvPr>
            <p:ph type="dt" idx="10"/>
          </p:nvPr>
        </p:nvSpPr>
        <p:spPr>
          <a:xfrm>
            <a:off x="628650" y="6356351"/>
            <a:ext cx="2057400" cy="365200"/>
          </a:xfrm>
          <a:prstGeom prst="rect">
            <a:avLst/>
          </a:prstGeom>
          <a:noFill/>
          <a:ln>
            <a:noFill/>
          </a:ln>
        </p:spPr>
        <p:txBody>
          <a:bodyPr spcFirstLastPara="1" wrap="square" lIns="68570" tIns="34274" rIns="68570" bIns="34274"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405" name="Google Shape;405;p70"/>
          <p:cNvSpPr txBox="1">
            <a:spLocks noGrp="1"/>
          </p:cNvSpPr>
          <p:nvPr>
            <p:ph type="ftr" idx="11"/>
          </p:nvPr>
        </p:nvSpPr>
        <p:spPr>
          <a:xfrm>
            <a:off x="3028950" y="6356351"/>
            <a:ext cx="3086100" cy="365200"/>
          </a:xfrm>
          <a:prstGeom prst="rect">
            <a:avLst/>
          </a:prstGeom>
          <a:noFill/>
          <a:ln>
            <a:noFill/>
          </a:ln>
        </p:spPr>
        <p:txBody>
          <a:bodyPr spcFirstLastPara="1" wrap="square" lIns="68570" tIns="34274" rIns="68570" bIns="34274"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406" name="Google Shape;406;p70"/>
          <p:cNvSpPr txBox="1">
            <a:spLocks noGrp="1"/>
          </p:cNvSpPr>
          <p:nvPr>
            <p:ph type="sldNum" idx="12"/>
          </p:nvPr>
        </p:nvSpPr>
        <p:spPr>
          <a:xfrm>
            <a:off x="6457950" y="6356351"/>
            <a:ext cx="2057400" cy="365200"/>
          </a:xfrm>
          <a:prstGeom prst="rect">
            <a:avLst/>
          </a:prstGeom>
          <a:noFill/>
          <a:ln>
            <a:noFill/>
          </a:ln>
        </p:spPr>
        <p:txBody>
          <a:bodyPr spcFirstLastPara="1" wrap="square" lIns="68570" tIns="34274" rIns="68570" bIns="34274"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a:buClr>
                <a:srgbClr val="000000"/>
              </a:buClr>
            </a:pPr>
            <a:fld id="{00000000-1234-1234-1234-123412341234}" type="slidenum">
              <a:rPr lang="en" kern="0" smtClean="0"/>
              <a:pPr>
                <a:buClr>
                  <a:srgbClr val="000000"/>
                </a:buClr>
              </a:pPr>
              <a:t>‹#›</a:t>
            </a:fld>
            <a:endParaRPr lang="en" kern="0" dirty="0"/>
          </a:p>
        </p:txBody>
      </p:sp>
    </p:spTree>
    <p:extLst>
      <p:ext uri="{BB962C8B-B14F-4D97-AF65-F5344CB8AC3E}">
        <p14:creationId xmlns:p14="http://schemas.microsoft.com/office/powerpoint/2010/main" val="66978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07"/>
        <p:cNvGrpSpPr/>
        <p:nvPr/>
      </p:nvGrpSpPr>
      <p:grpSpPr>
        <a:xfrm>
          <a:off x="0" y="0"/>
          <a:ext cx="0" cy="0"/>
          <a:chOff x="0" y="0"/>
          <a:chExt cx="0" cy="0"/>
        </a:xfrm>
      </p:grpSpPr>
      <p:sp>
        <p:nvSpPr>
          <p:cNvPr id="408" name="Google Shape;408;p71"/>
          <p:cNvSpPr txBox="1">
            <a:spLocks noGrp="1"/>
          </p:cNvSpPr>
          <p:nvPr>
            <p:ph type="title"/>
          </p:nvPr>
        </p:nvSpPr>
        <p:spPr>
          <a:xfrm>
            <a:off x="629841" y="457200"/>
            <a:ext cx="2949000" cy="1600400"/>
          </a:xfrm>
          <a:prstGeom prst="rect">
            <a:avLst/>
          </a:prstGeom>
          <a:noFill/>
          <a:ln>
            <a:noFill/>
          </a:ln>
        </p:spPr>
        <p:txBody>
          <a:bodyPr spcFirstLastPara="1" wrap="square" lIns="68570" tIns="34274" rIns="68570" bIns="34274" anchor="b" anchorCtr="0">
            <a:normAutofit/>
          </a:bodyPr>
          <a:lstStyle>
            <a:lvl1pPr lvl="0" algn="l" rtl="0">
              <a:lnSpc>
                <a:spcPct val="90000"/>
              </a:lnSpc>
              <a:spcBef>
                <a:spcPts val="0"/>
              </a:spcBef>
              <a:spcAft>
                <a:spcPts val="0"/>
              </a:spcAft>
              <a:buClr>
                <a:schemeClr val="dk1"/>
              </a:buClr>
              <a:buSzPts val="2400"/>
              <a:buFont typeface="Century Gothic"/>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9" name="Google Shape;409;p71"/>
          <p:cNvSpPr>
            <a:spLocks noGrp="1"/>
          </p:cNvSpPr>
          <p:nvPr>
            <p:ph type="pic" idx="2"/>
          </p:nvPr>
        </p:nvSpPr>
        <p:spPr>
          <a:xfrm>
            <a:off x="3887391" y="987425"/>
            <a:ext cx="4629300" cy="4873600"/>
          </a:xfrm>
          <a:prstGeom prst="rect">
            <a:avLst/>
          </a:prstGeom>
          <a:noFill/>
          <a:ln>
            <a:noFill/>
          </a:ln>
        </p:spPr>
        <p:txBody>
          <a:bodyPr spcFirstLastPara="1" wrap="square" lIns="68570" tIns="34274" rIns="68570" bIns="34274"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410" name="Google Shape;410;p71"/>
          <p:cNvSpPr txBox="1">
            <a:spLocks noGrp="1"/>
          </p:cNvSpPr>
          <p:nvPr>
            <p:ph type="body" idx="1"/>
          </p:nvPr>
        </p:nvSpPr>
        <p:spPr>
          <a:xfrm>
            <a:off x="629841" y="2057400"/>
            <a:ext cx="2949000" cy="3811600"/>
          </a:xfrm>
          <a:prstGeom prst="rect">
            <a:avLst/>
          </a:prstGeom>
          <a:noFill/>
          <a:ln>
            <a:noFill/>
          </a:ln>
        </p:spPr>
        <p:txBody>
          <a:bodyPr spcFirstLastPara="1" wrap="square" lIns="68570" tIns="34274" rIns="68570" bIns="34274" anchor="t" anchorCtr="0">
            <a:normAutofit/>
          </a:bodyPr>
          <a:lstStyle>
            <a:lvl1pPr marL="457166" lvl="0" indent="-228582" algn="l" rtl="0">
              <a:lnSpc>
                <a:spcPct val="90000"/>
              </a:lnSpc>
              <a:spcBef>
                <a:spcPts val="800"/>
              </a:spcBef>
              <a:spcAft>
                <a:spcPts val="0"/>
              </a:spcAft>
              <a:buClr>
                <a:schemeClr val="dk1"/>
              </a:buClr>
              <a:buSzPts val="1200"/>
              <a:buNone/>
              <a:defRPr sz="1200"/>
            </a:lvl1pPr>
            <a:lvl2pPr marL="914333" lvl="1" indent="-228582" algn="l" rtl="0">
              <a:lnSpc>
                <a:spcPct val="90000"/>
              </a:lnSpc>
              <a:spcBef>
                <a:spcPts val="400"/>
              </a:spcBef>
              <a:spcAft>
                <a:spcPts val="0"/>
              </a:spcAft>
              <a:buClr>
                <a:schemeClr val="dk1"/>
              </a:buClr>
              <a:buSzPts val="1100"/>
              <a:buNone/>
              <a:defRPr sz="1100"/>
            </a:lvl2pPr>
            <a:lvl3pPr marL="1371498" lvl="2" indent="-228582" algn="l" rtl="0">
              <a:lnSpc>
                <a:spcPct val="90000"/>
              </a:lnSpc>
              <a:spcBef>
                <a:spcPts val="400"/>
              </a:spcBef>
              <a:spcAft>
                <a:spcPts val="0"/>
              </a:spcAft>
              <a:buClr>
                <a:schemeClr val="dk1"/>
              </a:buClr>
              <a:buSzPts val="900"/>
              <a:buNone/>
              <a:defRPr sz="900"/>
            </a:lvl3pPr>
            <a:lvl4pPr marL="1828664" lvl="3" indent="-228582" algn="l" rtl="0">
              <a:lnSpc>
                <a:spcPct val="90000"/>
              </a:lnSpc>
              <a:spcBef>
                <a:spcPts val="400"/>
              </a:spcBef>
              <a:spcAft>
                <a:spcPts val="0"/>
              </a:spcAft>
              <a:buClr>
                <a:schemeClr val="dk1"/>
              </a:buClr>
              <a:buSzPts val="800"/>
              <a:buNone/>
              <a:defRPr sz="800"/>
            </a:lvl4pPr>
            <a:lvl5pPr marL="2285829" lvl="4" indent="-228582" algn="l" rtl="0">
              <a:lnSpc>
                <a:spcPct val="90000"/>
              </a:lnSpc>
              <a:spcBef>
                <a:spcPts val="400"/>
              </a:spcBef>
              <a:spcAft>
                <a:spcPts val="0"/>
              </a:spcAft>
              <a:buClr>
                <a:schemeClr val="dk1"/>
              </a:buClr>
              <a:buSzPts val="800"/>
              <a:buNone/>
              <a:defRPr sz="800"/>
            </a:lvl5pPr>
            <a:lvl6pPr marL="2742995" lvl="5" indent="-228582" algn="l" rtl="0">
              <a:lnSpc>
                <a:spcPct val="90000"/>
              </a:lnSpc>
              <a:spcBef>
                <a:spcPts val="400"/>
              </a:spcBef>
              <a:spcAft>
                <a:spcPts val="0"/>
              </a:spcAft>
              <a:buClr>
                <a:schemeClr val="dk1"/>
              </a:buClr>
              <a:buSzPts val="800"/>
              <a:buNone/>
              <a:defRPr sz="800"/>
            </a:lvl6pPr>
            <a:lvl7pPr marL="3200160" lvl="6" indent="-228582" algn="l" rtl="0">
              <a:lnSpc>
                <a:spcPct val="90000"/>
              </a:lnSpc>
              <a:spcBef>
                <a:spcPts val="400"/>
              </a:spcBef>
              <a:spcAft>
                <a:spcPts val="0"/>
              </a:spcAft>
              <a:buClr>
                <a:schemeClr val="dk1"/>
              </a:buClr>
              <a:buSzPts val="800"/>
              <a:buNone/>
              <a:defRPr sz="800"/>
            </a:lvl7pPr>
            <a:lvl8pPr marL="3657326" lvl="7" indent="-228582" algn="l" rtl="0">
              <a:lnSpc>
                <a:spcPct val="90000"/>
              </a:lnSpc>
              <a:spcBef>
                <a:spcPts val="400"/>
              </a:spcBef>
              <a:spcAft>
                <a:spcPts val="0"/>
              </a:spcAft>
              <a:buClr>
                <a:schemeClr val="dk1"/>
              </a:buClr>
              <a:buSzPts val="800"/>
              <a:buNone/>
              <a:defRPr sz="800"/>
            </a:lvl8pPr>
            <a:lvl9pPr marL="4114493" lvl="8" indent="-228582" algn="l" rtl="0">
              <a:lnSpc>
                <a:spcPct val="90000"/>
              </a:lnSpc>
              <a:spcBef>
                <a:spcPts val="400"/>
              </a:spcBef>
              <a:spcAft>
                <a:spcPts val="0"/>
              </a:spcAft>
              <a:buClr>
                <a:schemeClr val="dk1"/>
              </a:buClr>
              <a:buSzPts val="800"/>
              <a:buNone/>
              <a:defRPr sz="800"/>
            </a:lvl9pPr>
          </a:lstStyle>
          <a:p>
            <a:endParaRPr/>
          </a:p>
        </p:txBody>
      </p:sp>
      <p:sp>
        <p:nvSpPr>
          <p:cNvPr id="411" name="Google Shape;411;p71"/>
          <p:cNvSpPr txBox="1">
            <a:spLocks noGrp="1"/>
          </p:cNvSpPr>
          <p:nvPr>
            <p:ph type="dt" idx="10"/>
          </p:nvPr>
        </p:nvSpPr>
        <p:spPr>
          <a:xfrm>
            <a:off x="628650" y="6356351"/>
            <a:ext cx="2057400" cy="365200"/>
          </a:xfrm>
          <a:prstGeom prst="rect">
            <a:avLst/>
          </a:prstGeom>
          <a:noFill/>
          <a:ln>
            <a:noFill/>
          </a:ln>
        </p:spPr>
        <p:txBody>
          <a:bodyPr spcFirstLastPara="1" wrap="square" lIns="68570" tIns="34274" rIns="68570" bIns="34274"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412" name="Google Shape;412;p71"/>
          <p:cNvSpPr txBox="1">
            <a:spLocks noGrp="1"/>
          </p:cNvSpPr>
          <p:nvPr>
            <p:ph type="ftr" idx="11"/>
          </p:nvPr>
        </p:nvSpPr>
        <p:spPr>
          <a:xfrm>
            <a:off x="3028950" y="6356351"/>
            <a:ext cx="3086100" cy="365200"/>
          </a:xfrm>
          <a:prstGeom prst="rect">
            <a:avLst/>
          </a:prstGeom>
          <a:noFill/>
          <a:ln>
            <a:noFill/>
          </a:ln>
        </p:spPr>
        <p:txBody>
          <a:bodyPr spcFirstLastPara="1" wrap="square" lIns="68570" tIns="34274" rIns="68570" bIns="34274"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413" name="Google Shape;413;p71"/>
          <p:cNvSpPr txBox="1">
            <a:spLocks noGrp="1"/>
          </p:cNvSpPr>
          <p:nvPr>
            <p:ph type="sldNum" idx="12"/>
          </p:nvPr>
        </p:nvSpPr>
        <p:spPr>
          <a:xfrm>
            <a:off x="6457950" y="6356351"/>
            <a:ext cx="2057400" cy="365200"/>
          </a:xfrm>
          <a:prstGeom prst="rect">
            <a:avLst/>
          </a:prstGeom>
          <a:noFill/>
          <a:ln>
            <a:noFill/>
          </a:ln>
        </p:spPr>
        <p:txBody>
          <a:bodyPr spcFirstLastPara="1" wrap="square" lIns="68570" tIns="34274" rIns="68570" bIns="34274"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a:buClr>
                <a:srgbClr val="000000"/>
              </a:buClr>
            </a:pPr>
            <a:fld id="{00000000-1234-1234-1234-123412341234}" type="slidenum">
              <a:rPr lang="en" kern="0" smtClean="0"/>
              <a:pPr>
                <a:buClr>
                  <a:srgbClr val="000000"/>
                </a:buClr>
              </a:pPr>
              <a:t>‹#›</a:t>
            </a:fld>
            <a:endParaRPr lang="en" kern="0" dirty="0"/>
          </a:p>
        </p:txBody>
      </p:sp>
    </p:spTree>
    <p:extLst>
      <p:ext uri="{BB962C8B-B14F-4D97-AF65-F5344CB8AC3E}">
        <p14:creationId xmlns:p14="http://schemas.microsoft.com/office/powerpoint/2010/main" val="41882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14"/>
        <p:cNvGrpSpPr/>
        <p:nvPr/>
      </p:nvGrpSpPr>
      <p:grpSpPr>
        <a:xfrm>
          <a:off x="0" y="0"/>
          <a:ext cx="0" cy="0"/>
          <a:chOff x="0" y="0"/>
          <a:chExt cx="0" cy="0"/>
        </a:xfrm>
      </p:grpSpPr>
      <p:sp>
        <p:nvSpPr>
          <p:cNvPr id="415" name="Google Shape;415;p72"/>
          <p:cNvSpPr txBox="1">
            <a:spLocks noGrp="1"/>
          </p:cNvSpPr>
          <p:nvPr>
            <p:ph type="title"/>
          </p:nvPr>
        </p:nvSpPr>
        <p:spPr>
          <a:xfrm>
            <a:off x="628650" y="365125"/>
            <a:ext cx="7886700" cy="1325600"/>
          </a:xfrm>
          <a:prstGeom prst="rect">
            <a:avLst/>
          </a:prstGeom>
          <a:noFill/>
          <a:ln>
            <a:noFill/>
          </a:ln>
        </p:spPr>
        <p:txBody>
          <a:bodyPr spcFirstLastPara="1" wrap="square" lIns="68570" tIns="34274" rIns="68570" bIns="34274"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6" name="Google Shape;416;p72"/>
          <p:cNvSpPr txBox="1">
            <a:spLocks noGrp="1"/>
          </p:cNvSpPr>
          <p:nvPr>
            <p:ph type="body" idx="1"/>
          </p:nvPr>
        </p:nvSpPr>
        <p:spPr>
          <a:xfrm rot="5400000">
            <a:off x="2396400" y="57875"/>
            <a:ext cx="4351200" cy="7886700"/>
          </a:xfrm>
          <a:prstGeom prst="rect">
            <a:avLst/>
          </a:prstGeom>
          <a:noFill/>
          <a:ln>
            <a:noFill/>
          </a:ln>
        </p:spPr>
        <p:txBody>
          <a:bodyPr spcFirstLastPara="1" wrap="square" lIns="68570" tIns="34274" rIns="68570" bIns="34274" anchor="t" anchorCtr="0">
            <a:normAutofit/>
          </a:bodyPr>
          <a:lstStyle>
            <a:lvl1pPr marL="457166" lvl="0" indent="-317476" algn="l" rtl="0">
              <a:lnSpc>
                <a:spcPct val="90000"/>
              </a:lnSpc>
              <a:spcBef>
                <a:spcPts val="800"/>
              </a:spcBef>
              <a:spcAft>
                <a:spcPts val="0"/>
              </a:spcAft>
              <a:buClr>
                <a:schemeClr val="dk1"/>
              </a:buClr>
              <a:buSzPts val="1400"/>
              <a:buChar char="•"/>
              <a:defRPr/>
            </a:lvl1pPr>
            <a:lvl2pPr marL="914333" lvl="1" indent="-317476" algn="l" rtl="0">
              <a:lnSpc>
                <a:spcPct val="90000"/>
              </a:lnSpc>
              <a:spcBef>
                <a:spcPts val="400"/>
              </a:spcBef>
              <a:spcAft>
                <a:spcPts val="0"/>
              </a:spcAft>
              <a:buClr>
                <a:schemeClr val="dk1"/>
              </a:buClr>
              <a:buSzPts val="1400"/>
              <a:buChar char="•"/>
              <a:defRPr/>
            </a:lvl2pPr>
            <a:lvl3pPr marL="1371498" lvl="2" indent="-317476" algn="l" rtl="0">
              <a:lnSpc>
                <a:spcPct val="90000"/>
              </a:lnSpc>
              <a:spcBef>
                <a:spcPts val="400"/>
              </a:spcBef>
              <a:spcAft>
                <a:spcPts val="0"/>
              </a:spcAft>
              <a:buClr>
                <a:schemeClr val="dk1"/>
              </a:buClr>
              <a:buSzPts val="1400"/>
              <a:buChar char="•"/>
              <a:defRPr/>
            </a:lvl3pPr>
            <a:lvl4pPr marL="1828664" lvl="3" indent="-317476" algn="l" rtl="0">
              <a:lnSpc>
                <a:spcPct val="90000"/>
              </a:lnSpc>
              <a:spcBef>
                <a:spcPts val="400"/>
              </a:spcBef>
              <a:spcAft>
                <a:spcPts val="0"/>
              </a:spcAft>
              <a:buClr>
                <a:schemeClr val="dk1"/>
              </a:buClr>
              <a:buSzPts val="1400"/>
              <a:buChar char="•"/>
              <a:defRPr/>
            </a:lvl4pPr>
            <a:lvl5pPr marL="2285829" lvl="4" indent="-317476" algn="l" rtl="0">
              <a:lnSpc>
                <a:spcPct val="90000"/>
              </a:lnSpc>
              <a:spcBef>
                <a:spcPts val="400"/>
              </a:spcBef>
              <a:spcAft>
                <a:spcPts val="0"/>
              </a:spcAft>
              <a:buClr>
                <a:schemeClr val="dk1"/>
              </a:buClr>
              <a:buSzPts val="1400"/>
              <a:buChar char="•"/>
              <a:defRPr/>
            </a:lvl5pPr>
            <a:lvl6pPr marL="2742995" lvl="5" indent="-317476" algn="l" rtl="0">
              <a:lnSpc>
                <a:spcPct val="90000"/>
              </a:lnSpc>
              <a:spcBef>
                <a:spcPts val="400"/>
              </a:spcBef>
              <a:spcAft>
                <a:spcPts val="0"/>
              </a:spcAft>
              <a:buClr>
                <a:schemeClr val="dk1"/>
              </a:buClr>
              <a:buSzPts val="1400"/>
              <a:buChar char="•"/>
              <a:defRPr/>
            </a:lvl6pPr>
            <a:lvl7pPr marL="3200160" lvl="6" indent="-317476" algn="l" rtl="0">
              <a:lnSpc>
                <a:spcPct val="90000"/>
              </a:lnSpc>
              <a:spcBef>
                <a:spcPts val="400"/>
              </a:spcBef>
              <a:spcAft>
                <a:spcPts val="0"/>
              </a:spcAft>
              <a:buClr>
                <a:schemeClr val="dk1"/>
              </a:buClr>
              <a:buSzPts val="1400"/>
              <a:buChar char="•"/>
              <a:defRPr/>
            </a:lvl7pPr>
            <a:lvl8pPr marL="3657326" lvl="7" indent="-317476" algn="l" rtl="0">
              <a:lnSpc>
                <a:spcPct val="90000"/>
              </a:lnSpc>
              <a:spcBef>
                <a:spcPts val="400"/>
              </a:spcBef>
              <a:spcAft>
                <a:spcPts val="0"/>
              </a:spcAft>
              <a:buClr>
                <a:schemeClr val="dk1"/>
              </a:buClr>
              <a:buSzPts val="1400"/>
              <a:buChar char="•"/>
              <a:defRPr/>
            </a:lvl8pPr>
            <a:lvl9pPr marL="4114493" lvl="8" indent="-317476" algn="l" rtl="0">
              <a:lnSpc>
                <a:spcPct val="90000"/>
              </a:lnSpc>
              <a:spcBef>
                <a:spcPts val="400"/>
              </a:spcBef>
              <a:spcAft>
                <a:spcPts val="0"/>
              </a:spcAft>
              <a:buClr>
                <a:schemeClr val="dk1"/>
              </a:buClr>
              <a:buSzPts val="1400"/>
              <a:buChar char="•"/>
              <a:defRPr/>
            </a:lvl9pPr>
          </a:lstStyle>
          <a:p>
            <a:endParaRPr/>
          </a:p>
        </p:txBody>
      </p:sp>
      <p:sp>
        <p:nvSpPr>
          <p:cNvPr id="417" name="Google Shape;417;p72"/>
          <p:cNvSpPr txBox="1">
            <a:spLocks noGrp="1"/>
          </p:cNvSpPr>
          <p:nvPr>
            <p:ph type="dt" idx="10"/>
          </p:nvPr>
        </p:nvSpPr>
        <p:spPr>
          <a:xfrm>
            <a:off x="628650" y="6356351"/>
            <a:ext cx="2057400" cy="365200"/>
          </a:xfrm>
          <a:prstGeom prst="rect">
            <a:avLst/>
          </a:prstGeom>
          <a:noFill/>
          <a:ln>
            <a:noFill/>
          </a:ln>
        </p:spPr>
        <p:txBody>
          <a:bodyPr spcFirstLastPara="1" wrap="square" lIns="68570" tIns="34274" rIns="68570" bIns="34274"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418" name="Google Shape;418;p72"/>
          <p:cNvSpPr txBox="1">
            <a:spLocks noGrp="1"/>
          </p:cNvSpPr>
          <p:nvPr>
            <p:ph type="ftr" idx="11"/>
          </p:nvPr>
        </p:nvSpPr>
        <p:spPr>
          <a:xfrm>
            <a:off x="3028950" y="6356351"/>
            <a:ext cx="3086100" cy="365200"/>
          </a:xfrm>
          <a:prstGeom prst="rect">
            <a:avLst/>
          </a:prstGeom>
          <a:noFill/>
          <a:ln>
            <a:noFill/>
          </a:ln>
        </p:spPr>
        <p:txBody>
          <a:bodyPr spcFirstLastPara="1" wrap="square" lIns="68570" tIns="34274" rIns="68570" bIns="34274"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419" name="Google Shape;419;p72"/>
          <p:cNvSpPr txBox="1">
            <a:spLocks noGrp="1"/>
          </p:cNvSpPr>
          <p:nvPr>
            <p:ph type="sldNum" idx="12"/>
          </p:nvPr>
        </p:nvSpPr>
        <p:spPr>
          <a:xfrm>
            <a:off x="6457950" y="6356351"/>
            <a:ext cx="2057400" cy="365200"/>
          </a:xfrm>
          <a:prstGeom prst="rect">
            <a:avLst/>
          </a:prstGeom>
          <a:noFill/>
          <a:ln>
            <a:noFill/>
          </a:ln>
        </p:spPr>
        <p:txBody>
          <a:bodyPr spcFirstLastPara="1" wrap="square" lIns="68570" tIns="34274" rIns="68570" bIns="34274"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a:buClr>
                <a:srgbClr val="000000"/>
              </a:buClr>
            </a:pPr>
            <a:fld id="{00000000-1234-1234-1234-123412341234}" type="slidenum">
              <a:rPr lang="en" kern="0" smtClean="0"/>
              <a:pPr>
                <a:buClr>
                  <a:srgbClr val="000000"/>
                </a:buClr>
              </a:pPr>
              <a:t>‹#›</a:t>
            </a:fld>
            <a:endParaRPr lang="en" kern="0" dirty="0"/>
          </a:p>
        </p:txBody>
      </p:sp>
    </p:spTree>
    <p:extLst>
      <p:ext uri="{BB962C8B-B14F-4D97-AF65-F5344CB8AC3E}">
        <p14:creationId xmlns:p14="http://schemas.microsoft.com/office/powerpoint/2010/main" val="202520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20"/>
        <p:cNvGrpSpPr/>
        <p:nvPr/>
      </p:nvGrpSpPr>
      <p:grpSpPr>
        <a:xfrm>
          <a:off x="0" y="0"/>
          <a:ext cx="0" cy="0"/>
          <a:chOff x="0" y="0"/>
          <a:chExt cx="0" cy="0"/>
        </a:xfrm>
      </p:grpSpPr>
      <p:sp>
        <p:nvSpPr>
          <p:cNvPr id="421" name="Google Shape;421;p73"/>
          <p:cNvSpPr txBox="1">
            <a:spLocks noGrp="1"/>
          </p:cNvSpPr>
          <p:nvPr>
            <p:ph type="title"/>
          </p:nvPr>
        </p:nvSpPr>
        <p:spPr>
          <a:xfrm rot="5400000">
            <a:off x="4623550" y="2285325"/>
            <a:ext cx="5812000" cy="1971600"/>
          </a:xfrm>
          <a:prstGeom prst="rect">
            <a:avLst/>
          </a:prstGeom>
          <a:noFill/>
          <a:ln>
            <a:noFill/>
          </a:ln>
        </p:spPr>
        <p:txBody>
          <a:bodyPr spcFirstLastPara="1" wrap="square" lIns="68570" tIns="34274" rIns="68570" bIns="34274"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2" name="Google Shape;422;p73"/>
          <p:cNvSpPr txBox="1">
            <a:spLocks noGrp="1"/>
          </p:cNvSpPr>
          <p:nvPr>
            <p:ph type="body" idx="1"/>
          </p:nvPr>
        </p:nvSpPr>
        <p:spPr>
          <a:xfrm rot="5400000">
            <a:off x="622975" y="370725"/>
            <a:ext cx="5812000" cy="5800800"/>
          </a:xfrm>
          <a:prstGeom prst="rect">
            <a:avLst/>
          </a:prstGeom>
          <a:noFill/>
          <a:ln>
            <a:noFill/>
          </a:ln>
        </p:spPr>
        <p:txBody>
          <a:bodyPr spcFirstLastPara="1" wrap="square" lIns="68570" tIns="34274" rIns="68570" bIns="34274" anchor="t" anchorCtr="0">
            <a:normAutofit/>
          </a:bodyPr>
          <a:lstStyle>
            <a:lvl1pPr marL="457166" lvl="0" indent="-317476" algn="l" rtl="0">
              <a:lnSpc>
                <a:spcPct val="90000"/>
              </a:lnSpc>
              <a:spcBef>
                <a:spcPts val="800"/>
              </a:spcBef>
              <a:spcAft>
                <a:spcPts val="0"/>
              </a:spcAft>
              <a:buClr>
                <a:schemeClr val="dk1"/>
              </a:buClr>
              <a:buSzPts val="1400"/>
              <a:buChar char="•"/>
              <a:defRPr/>
            </a:lvl1pPr>
            <a:lvl2pPr marL="914333" lvl="1" indent="-317476" algn="l" rtl="0">
              <a:lnSpc>
                <a:spcPct val="90000"/>
              </a:lnSpc>
              <a:spcBef>
                <a:spcPts val="400"/>
              </a:spcBef>
              <a:spcAft>
                <a:spcPts val="0"/>
              </a:spcAft>
              <a:buClr>
                <a:schemeClr val="dk1"/>
              </a:buClr>
              <a:buSzPts val="1400"/>
              <a:buChar char="•"/>
              <a:defRPr/>
            </a:lvl2pPr>
            <a:lvl3pPr marL="1371498" lvl="2" indent="-317476" algn="l" rtl="0">
              <a:lnSpc>
                <a:spcPct val="90000"/>
              </a:lnSpc>
              <a:spcBef>
                <a:spcPts val="400"/>
              </a:spcBef>
              <a:spcAft>
                <a:spcPts val="0"/>
              </a:spcAft>
              <a:buClr>
                <a:schemeClr val="dk1"/>
              </a:buClr>
              <a:buSzPts val="1400"/>
              <a:buChar char="•"/>
              <a:defRPr/>
            </a:lvl3pPr>
            <a:lvl4pPr marL="1828664" lvl="3" indent="-317476" algn="l" rtl="0">
              <a:lnSpc>
                <a:spcPct val="90000"/>
              </a:lnSpc>
              <a:spcBef>
                <a:spcPts val="400"/>
              </a:spcBef>
              <a:spcAft>
                <a:spcPts val="0"/>
              </a:spcAft>
              <a:buClr>
                <a:schemeClr val="dk1"/>
              </a:buClr>
              <a:buSzPts val="1400"/>
              <a:buChar char="•"/>
              <a:defRPr/>
            </a:lvl4pPr>
            <a:lvl5pPr marL="2285829" lvl="4" indent="-317476" algn="l" rtl="0">
              <a:lnSpc>
                <a:spcPct val="90000"/>
              </a:lnSpc>
              <a:spcBef>
                <a:spcPts val="400"/>
              </a:spcBef>
              <a:spcAft>
                <a:spcPts val="0"/>
              </a:spcAft>
              <a:buClr>
                <a:schemeClr val="dk1"/>
              </a:buClr>
              <a:buSzPts val="1400"/>
              <a:buChar char="•"/>
              <a:defRPr/>
            </a:lvl5pPr>
            <a:lvl6pPr marL="2742995" lvl="5" indent="-317476" algn="l" rtl="0">
              <a:lnSpc>
                <a:spcPct val="90000"/>
              </a:lnSpc>
              <a:spcBef>
                <a:spcPts val="400"/>
              </a:spcBef>
              <a:spcAft>
                <a:spcPts val="0"/>
              </a:spcAft>
              <a:buClr>
                <a:schemeClr val="dk1"/>
              </a:buClr>
              <a:buSzPts val="1400"/>
              <a:buChar char="•"/>
              <a:defRPr/>
            </a:lvl6pPr>
            <a:lvl7pPr marL="3200160" lvl="6" indent="-317476" algn="l" rtl="0">
              <a:lnSpc>
                <a:spcPct val="90000"/>
              </a:lnSpc>
              <a:spcBef>
                <a:spcPts val="400"/>
              </a:spcBef>
              <a:spcAft>
                <a:spcPts val="0"/>
              </a:spcAft>
              <a:buClr>
                <a:schemeClr val="dk1"/>
              </a:buClr>
              <a:buSzPts val="1400"/>
              <a:buChar char="•"/>
              <a:defRPr/>
            </a:lvl7pPr>
            <a:lvl8pPr marL="3657326" lvl="7" indent="-317476" algn="l" rtl="0">
              <a:lnSpc>
                <a:spcPct val="90000"/>
              </a:lnSpc>
              <a:spcBef>
                <a:spcPts val="400"/>
              </a:spcBef>
              <a:spcAft>
                <a:spcPts val="0"/>
              </a:spcAft>
              <a:buClr>
                <a:schemeClr val="dk1"/>
              </a:buClr>
              <a:buSzPts val="1400"/>
              <a:buChar char="•"/>
              <a:defRPr/>
            </a:lvl8pPr>
            <a:lvl9pPr marL="4114493" lvl="8" indent="-317476" algn="l" rtl="0">
              <a:lnSpc>
                <a:spcPct val="90000"/>
              </a:lnSpc>
              <a:spcBef>
                <a:spcPts val="400"/>
              </a:spcBef>
              <a:spcAft>
                <a:spcPts val="0"/>
              </a:spcAft>
              <a:buClr>
                <a:schemeClr val="dk1"/>
              </a:buClr>
              <a:buSzPts val="1400"/>
              <a:buChar char="•"/>
              <a:defRPr/>
            </a:lvl9pPr>
          </a:lstStyle>
          <a:p>
            <a:endParaRPr/>
          </a:p>
        </p:txBody>
      </p:sp>
      <p:sp>
        <p:nvSpPr>
          <p:cNvPr id="423" name="Google Shape;423;p73"/>
          <p:cNvSpPr txBox="1">
            <a:spLocks noGrp="1"/>
          </p:cNvSpPr>
          <p:nvPr>
            <p:ph type="dt" idx="10"/>
          </p:nvPr>
        </p:nvSpPr>
        <p:spPr>
          <a:xfrm>
            <a:off x="628650" y="6356351"/>
            <a:ext cx="2057400" cy="365200"/>
          </a:xfrm>
          <a:prstGeom prst="rect">
            <a:avLst/>
          </a:prstGeom>
          <a:noFill/>
          <a:ln>
            <a:noFill/>
          </a:ln>
        </p:spPr>
        <p:txBody>
          <a:bodyPr spcFirstLastPara="1" wrap="square" lIns="68570" tIns="34274" rIns="68570" bIns="34274"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424" name="Google Shape;424;p73"/>
          <p:cNvSpPr txBox="1">
            <a:spLocks noGrp="1"/>
          </p:cNvSpPr>
          <p:nvPr>
            <p:ph type="ftr" idx="11"/>
          </p:nvPr>
        </p:nvSpPr>
        <p:spPr>
          <a:xfrm>
            <a:off x="3028950" y="6356351"/>
            <a:ext cx="3086100" cy="365200"/>
          </a:xfrm>
          <a:prstGeom prst="rect">
            <a:avLst/>
          </a:prstGeom>
          <a:noFill/>
          <a:ln>
            <a:noFill/>
          </a:ln>
        </p:spPr>
        <p:txBody>
          <a:bodyPr spcFirstLastPara="1" wrap="square" lIns="68570" tIns="34274" rIns="68570" bIns="34274"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425" name="Google Shape;425;p73"/>
          <p:cNvSpPr txBox="1">
            <a:spLocks noGrp="1"/>
          </p:cNvSpPr>
          <p:nvPr>
            <p:ph type="sldNum" idx="12"/>
          </p:nvPr>
        </p:nvSpPr>
        <p:spPr>
          <a:xfrm>
            <a:off x="6457950" y="6356351"/>
            <a:ext cx="2057400" cy="365200"/>
          </a:xfrm>
          <a:prstGeom prst="rect">
            <a:avLst/>
          </a:prstGeom>
          <a:noFill/>
          <a:ln>
            <a:noFill/>
          </a:ln>
        </p:spPr>
        <p:txBody>
          <a:bodyPr spcFirstLastPara="1" wrap="square" lIns="68570" tIns="34274" rIns="68570" bIns="34274"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a:buClr>
                <a:srgbClr val="000000"/>
              </a:buClr>
            </a:pPr>
            <a:fld id="{00000000-1234-1234-1234-123412341234}" type="slidenum">
              <a:rPr lang="en" kern="0" smtClean="0"/>
              <a:pPr>
                <a:buClr>
                  <a:srgbClr val="000000"/>
                </a:buClr>
              </a:pPr>
              <a:t>‹#›</a:t>
            </a:fld>
            <a:endParaRPr lang="en" kern="0" dirty="0"/>
          </a:p>
        </p:txBody>
      </p:sp>
    </p:spTree>
    <p:extLst>
      <p:ext uri="{BB962C8B-B14F-4D97-AF65-F5344CB8AC3E}">
        <p14:creationId xmlns:p14="http://schemas.microsoft.com/office/powerpoint/2010/main" val="259769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426"/>
        <p:cNvGrpSpPr/>
        <p:nvPr/>
      </p:nvGrpSpPr>
      <p:grpSpPr>
        <a:xfrm>
          <a:off x="0" y="0"/>
          <a:ext cx="0" cy="0"/>
          <a:chOff x="0" y="0"/>
          <a:chExt cx="0" cy="0"/>
        </a:xfrm>
      </p:grpSpPr>
      <p:pic>
        <p:nvPicPr>
          <p:cNvPr id="427" name="Google Shape;427;p74"/>
          <p:cNvPicPr preferRelativeResize="0"/>
          <p:nvPr/>
        </p:nvPicPr>
        <p:blipFill rotWithShape="1">
          <a:blip r:embed="rId2">
            <a:alphaModFix/>
          </a:blip>
          <a:srcRect t="7940" b="7948"/>
          <a:stretch/>
        </p:blipFill>
        <p:spPr>
          <a:xfrm flipH="1">
            <a:off x="-2" y="5"/>
            <a:ext cx="9144002" cy="6858001"/>
          </a:xfrm>
          <a:prstGeom prst="rect">
            <a:avLst/>
          </a:prstGeom>
          <a:noFill/>
          <a:ln>
            <a:noFill/>
          </a:ln>
        </p:spPr>
      </p:pic>
      <p:sp>
        <p:nvSpPr>
          <p:cNvPr id="428" name="Google Shape;428;p74"/>
          <p:cNvSpPr/>
          <p:nvPr/>
        </p:nvSpPr>
        <p:spPr>
          <a:xfrm>
            <a:off x="0" y="-689"/>
            <a:ext cx="9144000" cy="6858000"/>
          </a:xfrm>
          <a:prstGeom prst="rect">
            <a:avLst/>
          </a:prstGeom>
          <a:gradFill>
            <a:gsLst>
              <a:gs pos="0">
                <a:srgbClr val="024793">
                  <a:alpha val="80000"/>
                </a:srgbClr>
              </a:gs>
              <a:gs pos="100000">
                <a:srgbClr val="33D360">
                  <a:alpha val="20000"/>
                </a:srgbClr>
              </a:gs>
            </a:gsLst>
            <a:lin ang="13500032" scaled="0"/>
          </a:gradFill>
          <a:ln>
            <a:noFill/>
          </a:ln>
        </p:spPr>
        <p:txBody>
          <a:bodyPr spcFirstLastPara="1" wrap="square" lIns="68570" tIns="34274" rIns="68570" bIns="3427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9" name="Google Shape;429;p74"/>
          <p:cNvSpPr txBox="1">
            <a:spLocks noGrp="1"/>
          </p:cNvSpPr>
          <p:nvPr>
            <p:ph type="subTitle" idx="1"/>
          </p:nvPr>
        </p:nvSpPr>
        <p:spPr>
          <a:xfrm>
            <a:off x="628650" y="4874148"/>
            <a:ext cx="6858000" cy="938400"/>
          </a:xfrm>
          <a:prstGeom prst="rect">
            <a:avLst/>
          </a:prstGeom>
          <a:noFill/>
          <a:ln>
            <a:noFill/>
          </a:ln>
        </p:spPr>
        <p:txBody>
          <a:bodyPr spcFirstLastPara="1" wrap="square" lIns="0" tIns="0" rIns="0" bIns="0" anchor="t" anchorCtr="0">
            <a:normAutofit/>
          </a:bodyPr>
          <a:lstStyle>
            <a:lvl1pPr lvl="0" algn="l" rtl="0">
              <a:lnSpc>
                <a:spcPct val="90000"/>
              </a:lnSpc>
              <a:spcBef>
                <a:spcPts val="800"/>
              </a:spcBef>
              <a:spcAft>
                <a:spcPts val="0"/>
              </a:spcAft>
              <a:buClr>
                <a:schemeClr val="lt1"/>
              </a:buClr>
              <a:buSzPts val="1500"/>
              <a:buNone/>
              <a:defRPr sz="1500">
                <a:solidFill>
                  <a:schemeClr val="l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30" name="Google Shape;430;p74"/>
          <p:cNvSpPr txBox="1">
            <a:spLocks noGrp="1"/>
          </p:cNvSpPr>
          <p:nvPr>
            <p:ph type="dt" idx="10"/>
          </p:nvPr>
        </p:nvSpPr>
        <p:spPr>
          <a:xfrm>
            <a:off x="628650" y="6356351"/>
            <a:ext cx="2057400" cy="365200"/>
          </a:xfrm>
          <a:prstGeom prst="rect">
            <a:avLst/>
          </a:prstGeom>
          <a:noFill/>
          <a:ln>
            <a:noFill/>
          </a:ln>
        </p:spPr>
        <p:txBody>
          <a:bodyPr spcFirstLastPara="1" wrap="square" lIns="68570" tIns="34274" rIns="68570" bIns="34274"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431" name="Google Shape;431;p74"/>
          <p:cNvSpPr/>
          <p:nvPr/>
        </p:nvSpPr>
        <p:spPr>
          <a:xfrm>
            <a:off x="5543550" y="999779"/>
            <a:ext cx="3886200" cy="3314400"/>
          </a:xfrm>
          <a:prstGeom prst="ellipse">
            <a:avLst/>
          </a:prstGeom>
          <a:gradFill>
            <a:gsLst>
              <a:gs pos="0">
                <a:schemeClr val="lt1"/>
              </a:gs>
              <a:gs pos="15000">
                <a:schemeClr val="lt1"/>
              </a:gs>
              <a:gs pos="49600">
                <a:srgbClr val="FFFFFF">
                  <a:alpha val="28627"/>
                </a:srgbClr>
              </a:gs>
              <a:gs pos="99000">
                <a:srgbClr val="FFFFFF">
                  <a:alpha val="0"/>
                </a:srgbClr>
              </a:gs>
              <a:gs pos="100000">
                <a:srgbClr val="FFFFFF">
                  <a:alpha val="0"/>
                </a:srgbClr>
              </a:gs>
            </a:gsLst>
            <a:path path="circle">
              <a:fillToRect l="50000" t="50000" r="50000" b="50000"/>
            </a:path>
            <a:tileRect/>
          </a:gradFill>
          <a:ln>
            <a:noFill/>
          </a:ln>
        </p:spPr>
        <p:txBody>
          <a:bodyPr spcFirstLastPara="1" wrap="square" lIns="68570" tIns="34274" rIns="68570" bIns="34274"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2" name="Google Shape;432;p74"/>
          <p:cNvSpPr txBox="1">
            <a:spLocks noGrp="1"/>
          </p:cNvSpPr>
          <p:nvPr>
            <p:ph type="ftr" idx="11"/>
          </p:nvPr>
        </p:nvSpPr>
        <p:spPr>
          <a:xfrm>
            <a:off x="3028950" y="6356351"/>
            <a:ext cx="3086100" cy="365200"/>
          </a:xfrm>
          <a:prstGeom prst="rect">
            <a:avLst/>
          </a:prstGeom>
          <a:noFill/>
          <a:ln>
            <a:noFill/>
          </a:ln>
        </p:spPr>
        <p:txBody>
          <a:bodyPr spcFirstLastPara="1" wrap="square" lIns="68570" tIns="34274" rIns="68570" bIns="34274"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pPr>
              <a:buClr>
                <a:srgbClr val="000000"/>
              </a:buClr>
            </a:pPr>
            <a:endParaRPr lang="en-IN" kern="0"/>
          </a:p>
        </p:txBody>
      </p:sp>
      <p:sp>
        <p:nvSpPr>
          <p:cNvPr id="433" name="Google Shape;433;p74"/>
          <p:cNvSpPr txBox="1">
            <a:spLocks noGrp="1"/>
          </p:cNvSpPr>
          <p:nvPr>
            <p:ph type="sldNum" idx="12"/>
          </p:nvPr>
        </p:nvSpPr>
        <p:spPr>
          <a:xfrm>
            <a:off x="6457950" y="6356351"/>
            <a:ext cx="2057400" cy="365200"/>
          </a:xfrm>
          <a:prstGeom prst="rect">
            <a:avLst/>
          </a:prstGeom>
          <a:noFill/>
          <a:ln>
            <a:noFill/>
          </a:ln>
        </p:spPr>
        <p:txBody>
          <a:bodyPr spcFirstLastPara="1" wrap="square" lIns="68570" tIns="34274" rIns="68570" bIns="34274"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a:buClr>
                <a:srgbClr val="000000"/>
              </a:buClr>
            </a:pPr>
            <a:fld id="{00000000-1234-1234-1234-123412341234}" type="slidenum">
              <a:rPr lang="en" kern="0" smtClean="0"/>
              <a:pPr>
                <a:buClr>
                  <a:srgbClr val="000000"/>
                </a:buClr>
              </a:pPr>
              <a:t>‹#›</a:t>
            </a:fld>
            <a:endParaRPr lang="en" kern="0" dirty="0"/>
          </a:p>
        </p:txBody>
      </p:sp>
      <p:sp>
        <p:nvSpPr>
          <p:cNvPr id="434" name="Google Shape;434;p74"/>
          <p:cNvSpPr/>
          <p:nvPr/>
        </p:nvSpPr>
        <p:spPr>
          <a:xfrm>
            <a:off x="1192" y="-689"/>
            <a:ext cx="9142800" cy="3175200"/>
          </a:xfrm>
          <a:prstGeom prst="rect">
            <a:avLst/>
          </a:prstGeom>
          <a:noFill/>
          <a:ln>
            <a:noFill/>
          </a:ln>
        </p:spPr>
        <p:txBody>
          <a:bodyPr spcFirstLastPara="1" wrap="square" lIns="68570" tIns="34274" rIns="68570" bIns="3427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5" name="Google Shape;435;p74"/>
          <p:cNvSpPr/>
          <p:nvPr/>
        </p:nvSpPr>
        <p:spPr>
          <a:xfrm>
            <a:off x="1194" y="-22872"/>
            <a:ext cx="9142810" cy="2961253"/>
          </a:xfrm>
          <a:custGeom>
            <a:avLst/>
            <a:gdLst/>
            <a:ahLst/>
            <a:cxnLst/>
            <a:rect l="l" t="t" r="r" b="b"/>
            <a:pathLst>
              <a:path w="3840" h="932" extrusionOk="0">
                <a:moveTo>
                  <a:pt x="0" y="8"/>
                </a:moveTo>
                <a:cubicBezTo>
                  <a:pt x="0" y="552"/>
                  <a:pt x="0" y="552"/>
                  <a:pt x="0" y="552"/>
                </a:cubicBezTo>
                <a:cubicBezTo>
                  <a:pt x="0" y="552"/>
                  <a:pt x="183" y="0"/>
                  <a:pt x="1040" y="189"/>
                </a:cubicBezTo>
                <a:cubicBezTo>
                  <a:pt x="1896" y="379"/>
                  <a:pt x="2556" y="788"/>
                  <a:pt x="3016" y="860"/>
                </a:cubicBezTo>
                <a:cubicBezTo>
                  <a:pt x="3476" y="932"/>
                  <a:pt x="3840" y="644"/>
                  <a:pt x="3840" y="644"/>
                </a:cubicBezTo>
                <a:cubicBezTo>
                  <a:pt x="3840" y="8"/>
                  <a:pt x="3840" y="8"/>
                  <a:pt x="3840" y="8"/>
                </a:cubicBezTo>
                <a:lnTo>
                  <a:pt x="0" y="8"/>
                </a:lnTo>
                <a:close/>
              </a:path>
            </a:pathLst>
          </a:custGeom>
          <a:solidFill>
            <a:schemeClr val="lt1"/>
          </a:solidFill>
          <a:ln>
            <a:noFill/>
          </a:ln>
        </p:spPr>
        <p:txBody>
          <a:bodyPr spcFirstLastPara="1" wrap="square" lIns="68570" tIns="34274" rIns="68570" bIns="3427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6" name="Google Shape;436;p74"/>
          <p:cNvSpPr/>
          <p:nvPr/>
        </p:nvSpPr>
        <p:spPr>
          <a:xfrm>
            <a:off x="1194" y="62695"/>
            <a:ext cx="9142810" cy="3712263"/>
          </a:xfrm>
          <a:custGeom>
            <a:avLst/>
            <a:gdLst/>
            <a:ahLst/>
            <a:cxnLst/>
            <a:rect l="l" t="t" r="r" b="b"/>
            <a:pathLst>
              <a:path w="3840" h="1168" extrusionOk="0">
                <a:moveTo>
                  <a:pt x="3840" y="496"/>
                </a:moveTo>
                <a:cubicBezTo>
                  <a:pt x="3840" y="772"/>
                  <a:pt x="3840" y="772"/>
                  <a:pt x="3840" y="772"/>
                </a:cubicBezTo>
                <a:cubicBezTo>
                  <a:pt x="3840" y="772"/>
                  <a:pt x="3324" y="1168"/>
                  <a:pt x="2632" y="868"/>
                </a:cubicBezTo>
                <a:cubicBezTo>
                  <a:pt x="1940" y="568"/>
                  <a:pt x="1136" y="80"/>
                  <a:pt x="600" y="172"/>
                </a:cubicBezTo>
                <a:cubicBezTo>
                  <a:pt x="64" y="264"/>
                  <a:pt x="0" y="788"/>
                  <a:pt x="0" y="788"/>
                </a:cubicBezTo>
                <a:cubicBezTo>
                  <a:pt x="0" y="306"/>
                  <a:pt x="0" y="306"/>
                  <a:pt x="0" y="306"/>
                </a:cubicBezTo>
                <a:cubicBezTo>
                  <a:pt x="0" y="306"/>
                  <a:pt x="264" y="0"/>
                  <a:pt x="988" y="86"/>
                </a:cubicBezTo>
                <a:cubicBezTo>
                  <a:pt x="1755" y="178"/>
                  <a:pt x="2972" y="996"/>
                  <a:pt x="3840" y="496"/>
                </a:cubicBezTo>
                <a:close/>
              </a:path>
            </a:pathLst>
          </a:custGeom>
          <a:gradFill>
            <a:gsLst>
              <a:gs pos="0">
                <a:srgbClr val="117283"/>
              </a:gs>
              <a:gs pos="100000">
                <a:srgbClr val="33D360"/>
              </a:gs>
            </a:gsLst>
            <a:lin ang="0" scaled="0"/>
          </a:gradFill>
          <a:ln>
            <a:noFill/>
          </a:ln>
        </p:spPr>
        <p:txBody>
          <a:bodyPr spcFirstLastPara="1" wrap="square" lIns="68570" tIns="34274" rIns="68570" bIns="3427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7" name="Google Shape;437;p74"/>
          <p:cNvSpPr/>
          <p:nvPr/>
        </p:nvSpPr>
        <p:spPr>
          <a:xfrm>
            <a:off x="1194" y="-354014"/>
            <a:ext cx="9142810" cy="3582339"/>
          </a:xfrm>
          <a:custGeom>
            <a:avLst/>
            <a:gdLst/>
            <a:ahLst/>
            <a:cxnLst/>
            <a:rect l="l" t="t" r="r" b="b"/>
            <a:pathLst>
              <a:path w="3840" h="1127" extrusionOk="0">
                <a:moveTo>
                  <a:pt x="3840" y="627"/>
                </a:moveTo>
                <a:cubicBezTo>
                  <a:pt x="3840" y="784"/>
                  <a:pt x="3840" y="784"/>
                  <a:pt x="3840" y="784"/>
                </a:cubicBezTo>
                <a:cubicBezTo>
                  <a:pt x="3200" y="1108"/>
                  <a:pt x="2664" y="840"/>
                  <a:pt x="1504" y="420"/>
                </a:cubicBezTo>
                <a:cubicBezTo>
                  <a:pt x="344" y="0"/>
                  <a:pt x="0" y="568"/>
                  <a:pt x="0" y="568"/>
                </a:cubicBezTo>
                <a:cubicBezTo>
                  <a:pt x="0" y="437"/>
                  <a:pt x="0" y="437"/>
                  <a:pt x="0" y="437"/>
                </a:cubicBezTo>
                <a:cubicBezTo>
                  <a:pt x="0" y="437"/>
                  <a:pt x="264" y="131"/>
                  <a:pt x="988" y="217"/>
                </a:cubicBezTo>
                <a:cubicBezTo>
                  <a:pt x="1755" y="309"/>
                  <a:pt x="2972" y="1127"/>
                  <a:pt x="3840" y="627"/>
                </a:cubicBezTo>
                <a:close/>
              </a:path>
            </a:pathLst>
          </a:custGeom>
          <a:gradFill>
            <a:gsLst>
              <a:gs pos="0">
                <a:srgbClr val="024793"/>
              </a:gs>
              <a:gs pos="40000">
                <a:srgbClr val="117283"/>
              </a:gs>
              <a:gs pos="100000">
                <a:srgbClr val="2BBE68"/>
              </a:gs>
            </a:gsLst>
            <a:lin ang="0" scaled="0"/>
          </a:gradFill>
          <a:ln>
            <a:noFill/>
          </a:ln>
        </p:spPr>
        <p:txBody>
          <a:bodyPr spcFirstLastPara="1" wrap="square" lIns="68570" tIns="34274" rIns="68570" bIns="3427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8" name="Google Shape;438;p74"/>
          <p:cNvSpPr txBox="1">
            <a:spLocks noGrp="1"/>
          </p:cNvSpPr>
          <p:nvPr>
            <p:ph type="ctrTitle"/>
          </p:nvPr>
        </p:nvSpPr>
        <p:spPr>
          <a:xfrm>
            <a:off x="628650" y="2100181"/>
            <a:ext cx="4619700" cy="23876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lt1"/>
              </a:buClr>
              <a:buSzPts val="4500"/>
              <a:buFont typeface="Avenir"/>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9" name="Google Shape;439;p74"/>
          <p:cNvSpPr/>
          <p:nvPr/>
        </p:nvSpPr>
        <p:spPr>
          <a:xfrm flipH="1">
            <a:off x="-4" y="4203707"/>
            <a:ext cx="9100282" cy="2654300"/>
          </a:xfrm>
          <a:custGeom>
            <a:avLst/>
            <a:gdLst/>
            <a:ahLst/>
            <a:cxnLst/>
            <a:rect l="l" t="t" r="r" b="b"/>
            <a:pathLst>
              <a:path w="3474" h="952" extrusionOk="0">
                <a:moveTo>
                  <a:pt x="3474" y="0"/>
                </a:moveTo>
                <a:cubicBezTo>
                  <a:pt x="3474" y="0"/>
                  <a:pt x="2710" y="580"/>
                  <a:pt x="1634" y="492"/>
                </a:cubicBezTo>
                <a:cubicBezTo>
                  <a:pt x="558" y="404"/>
                  <a:pt x="0" y="952"/>
                  <a:pt x="0" y="952"/>
                </a:cubicBezTo>
                <a:cubicBezTo>
                  <a:pt x="3474" y="952"/>
                  <a:pt x="3474" y="952"/>
                  <a:pt x="3474" y="952"/>
                </a:cubicBezTo>
                <a:lnTo>
                  <a:pt x="3474" y="0"/>
                </a:lnTo>
                <a:close/>
              </a:path>
            </a:pathLst>
          </a:custGeom>
          <a:gradFill>
            <a:gsLst>
              <a:gs pos="0">
                <a:srgbClr val="FFFFFF">
                  <a:alpha val="20000"/>
                </a:srgbClr>
              </a:gs>
              <a:gs pos="100000">
                <a:srgbClr val="FFFFFF">
                  <a:alpha val="4705"/>
                </a:srgbClr>
              </a:gs>
            </a:gsLst>
            <a:lin ang="13500032" scaled="0"/>
          </a:gradFill>
          <a:ln>
            <a:noFill/>
          </a:ln>
        </p:spPr>
        <p:txBody>
          <a:bodyPr spcFirstLastPara="1" wrap="square" lIns="68570" tIns="34274" rIns="68570" bIns="3427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0" name="Google Shape;440;p74"/>
          <p:cNvSpPr/>
          <p:nvPr/>
        </p:nvSpPr>
        <p:spPr>
          <a:xfrm>
            <a:off x="4765" y="5265821"/>
            <a:ext cx="9139238" cy="1592179"/>
          </a:xfrm>
          <a:custGeom>
            <a:avLst/>
            <a:gdLst/>
            <a:ahLst/>
            <a:cxnLst/>
            <a:rect l="l" t="t" r="r" b="b"/>
            <a:pathLst>
              <a:path w="3840" h="672" extrusionOk="0">
                <a:moveTo>
                  <a:pt x="3840" y="0"/>
                </a:moveTo>
                <a:cubicBezTo>
                  <a:pt x="3840" y="0"/>
                  <a:pt x="3408" y="384"/>
                  <a:pt x="2440" y="416"/>
                </a:cubicBezTo>
                <a:cubicBezTo>
                  <a:pt x="1472" y="448"/>
                  <a:pt x="604" y="120"/>
                  <a:pt x="0" y="388"/>
                </a:cubicBezTo>
                <a:cubicBezTo>
                  <a:pt x="0" y="672"/>
                  <a:pt x="0" y="672"/>
                  <a:pt x="0" y="672"/>
                </a:cubicBezTo>
                <a:cubicBezTo>
                  <a:pt x="3840" y="672"/>
                  <a:pt x="3840" y="672"/>
                  <a:pt x="3840" y="672"/>
                </a:cubicBezTo>
                <a:lnTo>
                  <a:pt x="3840" y="0"/>
                </a:lnTo>
                <a:close/>
              </a:path>
            </a:pathLst>
          </a:custGeom>
          <a:gradFill>
            <a:gsLst>
              <a:gs pos="0">
                <a:srgbClr val="FFFFFF">
                  <a:alpha val="20000"/>
                </a:srgbClr>
              </a:gs>
              <a:gs pos="100000">
                <a:srgbClr val="FFFFFF">
                  <a:alpha val="4705"/>
                </a:srgbClr>
              </a:gs>
            </a:gsLst>
            <a:lin ang="13500032" scaled="0"/>
          </a:gradFill>
          <a:ln>
            <a:noFill/>
          </a:ln>
        </p:spPr>
        <p:txBody>
          <a:bodyPr spcFirstLastPara="1" wrap="square" lIns="68570" tIns="34274" rIns="68570" bIns="3427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1" name="Google Shape;441;p74"/>
          <p:cNvSpPr/>
          <p:nvPr/>
        </p:nvSpPr>
        <p:spPr>
          <a:xfrm>
            <a:off x="656035" y="4486275"/>
            <a:ext cx="432300" cy="47600"/>
          </a:xfrm>
          <a:prstGeom prst="rect">
            <a:avLst/>
          </a:prstGeom>
          <a:solidFill>
            <a:schemeClr val="lt1"/>
          </a:solidFill>
          <a:ln>
            <a:noFill/>
          </a:ln>
        </p:spPr>
        <p:txBody>
          <a:bodyPr spcFirstLastPara="1" wrap="square" lIns="68570" tIns="34274" rIns="68570" bIns="34274"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2391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8"/>
        <p:cNvGrpSpPr/>
        <p:nvPr/>
      </p:nvGrpSpPr>
      <p:grpSpPr>
        <a:xfrm>
          <a:off x="0" y="0"/>
          <a:ext cx="0" cy="0"/>
          <a:chOff x="0" y="0"/>
          <a:chExt cx="0" cy="0"/>
        </a:xfrm>
      </p:grpSpPr>
    </p:spTree>
    <p:extLst>
      <p:ext uri="{BB962C8B-B14F-4D97-AF65-F5344CB8AC3E}">
        <p14:creationId xmlns:p14="http://schemas.microsoft.com/office/powerpoint/2010/main" val="213855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p62"/>
          <p:cNvSpPr txBox="1">
            <a:spLocks noGrp="1"/>
          </p:cNvSpPr>
          <p:nvPr>
            <p:ph type="title"/>
          </p:nvPr>
        </p:nvSpPr>
        <p:spPr>
          <a:xfrm>
            <a:off x="628650" y="365125"/>
            <a:ext cx="7886700" cy="1325600"/>
          </a:xfrm>
          <a:prstGeom prst="rect">
            <a:avLst/>
          </a:prstGeom>
          <a:noFill/>
          <a:ln>
            <a:noFill/>
          </a:ln>
        </p:spPr>
        <p:txBody>
          <a:bodyPr spcFirstLastPara="1" wrap="square" lIns="68570" tIns="34274" rIns="68570" bIns="34274" anchor="ctr" anchorCtr="0">
            <a:normAutofit/>
          </a:bodyPr>
          <a:lstStyle>
            <a:lvl1pPr marR="0" lvl="0" algn="l" rtl="0">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52" name="Google Shape;352;p62"/>
          <p:cNvSpPr txBox="1">
            <a:spLocks noGrp="1"/>
          </p:cNvSpPr>
          <p:nvPr>
            <p:ph type="body" idx="1"/>
          </p:nvPr>
        </p:nvSpPr>
        <p:spPr>
          <a:xfrm>
            <a:off x="628650" y="1825625"/>
            <a:ext cx="7886700" cy="4351200"/>
          </a:xfrm>
          <a:prstGeom prst="rect">
            <a:avLst/>
          </a:prstGeom>
          <a:noFill/>
          <a:ln>
            <a:noFill/>
          </a:ln>
        </p:spPr>
        <p:txBody>
          <a:bodyPr spcFirstLastPara="1" wrap="square" lIns="68570" tIns="34274" rIns="68570" bIns="34274"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3" name="Google Shape;353;p62"/>
          <p:cNvSpPr txBox="1">
            <a:spLocks noGrp="1"/>
          </p:cNvSpPr>
          <p:nvPr>
            <p:ph type="dt" idx="10"/>
          </p:nvPr>
        </p:nvSpPr>
        <p:spPr>
          <a:xfrm>
            <a:off x="628650" y="6356351"/>
            <a:ext cx="2057400" cy="365200"/>
          </a:xfrm>
          <a:prstGeom prst="rect">
            <a:avLst/>
          </a:prstGeom>
          <a:noFill/>
          <a:ln>
            <a:noFill/>
          </a:ln>
        </p:spPr>
        <p:txBody>
          <a:bodyPr spcFirstLastPara="1" wrap="square" lIns="68570" tIns="34274" rIns="68570" bIns="34274"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a:buClr>
                <a:srgbClr val="000000"/>
              </a:buClr>
            </a:pPr>
            <a:endParaRPr lang="en-IN" kern="0"/>
          </a:p>
        </p:txBody>
      </p:sp>
      <p:sp>
        <p:nvSpPr>
          <p:cNvPr id="354" name="Google Shape;354;p62"/>
          <p:cNvSpPr txBox="1">
            <a:spLocks noGrp="1"/>
          </p:cNvSpPr>
          <p:nvPr>
            <p:ph type="ftr" idx="11"/>
          </p:nvPr>
        </p:nvSpPr>
        <p:spPr>
          <a:xfrm>
            <a:off x="3028950" y="6356351"/>
            <a:ext cx="3086100" cy="365200"/>
          </a:xfrm>
          <a:prstGeom prst="rect">
            <a:avLst/>
          </a:prstGeom>
          <a:noFill/>
          <a:ln>
            <a:noFill/>
          </a:ln>
        </p:spPr>
        <p:txBody>
          <a:bodyPr spcFirstLastPara="1" wrap="square" lIns="68570" tIns="34274" rIns="68570" bIns="34274"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pPr>
              <a:buClr>
                <a:srgbClr val="000000"/>
              </a:buClr>
            </a:pPr>
            <a:endParaRPr lang="en-IN" kern="0"/>
          </a:p>
        </p:txBody>
      </p:sp>
      <p:sp>
        <p:nvSpPr>
          <p:cNvPr id="355" name="Google Shape;355;p62"/>
          <p:cNvSpPr txBox="1">
            <a:spLocks noGrp="1"/>
          </p:cNvSpPr>
          <p:nvPr>
            <p:ph type="sldNum" idx="12"/>
          </p:nvPr>
        </p:nvSpPr>
        <p:spPr>
          <a:xfrm>
            <a:off x="6457950" y="6356351"/>
            <a:ext cx="2057400" cy="365200"/>
          </a:xfrm>
          <a:prstGeom prst="rect">
            <a:avLst/>
          </a:prstGeom>
          <a:noFill/>
          <a:ln>
            <a:noFill/>
          </a:ln>
        </p:spPr>
        <p:txBody>
          <a:bodyPr spcFirstLastPara="1" wrap="square" lIns="68570" tIns="34274" rIns="68570" bIns="34274"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a:buClr>
                <a:srgbClr val="000000"/>
              </a:buClr>
            </a:pPr>
            <a:fld id="{00000000-1234-1234-1234-123412341234}" type="slidenum">
              <a:rPr lang="en" kern="0" smtClean="0"/>
              <a:pPr>
                <a:buClr>
                  <a:srgbClr val="000000"/>
                </a:buClr>
              </a:pPr>
              <a:t>‹#›</a:t>
            </a:fld>
            <a:endParaRPr lang="en" kern="0" dirty="0"/>
          </a:p>
        </p:txBody>
      </p:sp>
    </p:spTree>
    <p:extLst>
      <p:ext uri="{BB962C8B-B14F-4D97-AF65-F5344CB8AC3E}">
        <p14:creationId xmlns:p14="http://schemas.microsoft.com/office/powerpoint/2010/main" val="100451776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2746375"/>
          </a:xfrm>
        </p:spPr>
        <p:txBody>
          <a:bodyPr>
            <a:normAutofit fontScale="90000"/>
          </a:bodyPr>
          <a:lstStyle/>
          <a:p>
            <a:pPr lvl="0"/>
            <a:r>
              <a:rPr lang="en-US" sz="2400" dirty="0" smtClean="0">
                <a:latin typeface="Bahnschrift Condensed" panose="020B0502040204020203" pitchFamily="34" charset="0"/>
              </a:rPr>
              <a:t/>
            </a:r>
            <a:br>
              <a:rPr lang="en-US" sz="2400" dirty="0" smtClean="0">
                <a:latin typeface="Bahnschrift Condensed" panose="020B0502040204020203" pitchFamily="34" charset="0"/>
              </a:rPr>
            </a:br>
            <a:r>
              <a:rPr lang="en-US" sz="2400" dirty="0" smtClean="0">
                <a:latin typeface="Bahnschrift Condensed" panose="020B0502040204020203" pitchFamily="34" charset="0"/>
              </a:rPr>
              <a:t/>
            </a:r>
            <a:br>
              <a:rPr lang="en-US" sz="2400" dirty="0" smtClean="0">
                <a:latin typeface="Bahnschrift Condensed" panose="020B0502040204020203" pitchFamily="34" charset="0"/>
              </a:rPr>
            </a:br>
            <a:r>
              <a:rPr lang="en-US" sz="2200" dirty="0" smtClean="0">
                <a:latin typeface="Bahnschrift Condensed" panose="020B0502040204020203" pitchFamily="34" charset="0"/>
              </a:rPr>
              <a:t>Service Voter and Special Voter – </a:t>
            </a:r>
            <a:br>
              <a:rPr lang="en-US" sz="2200" dirty="0" smtClean="0">
                <a:latin typeface="Bahnschrift Condensed" panose="020B0502040204020203" pitchFamily="34" charset="0"/>
              </a:rPr>
            </a:br>
            <a:r>
              <a:rPr lang="en-US" sz="2200" dirty="0" smtClean="0">
                <a:solidFill>
                  <a:srgbClr val="FF0000"/>
                </a:solidFill>
                <a:latin typeface="Bahnschrift Condensed" panose="020B0502040204020203" pitchFamily="34" charset="0"/>
              </a:rPr>
              <a:t>Sec. 20 of the R. P. Act, 1950  </a:t>
            </a:r>
            <a:br>
              <a:rPr lang="en-US" sz="2200" dirty="0" smtClean="0">
                <a:solidFill>
                  <a:srgbClr val="FF0000"/>
                </a:solidFill>
                <a:latin typeface="Bahnschrift Condensed" panose="020B0502040204020203" pitchFamily="34" charset="0"/>
              </a:rPr>
            </a:br>
            <a:r>
              <a:rPr lang="en-US" sz="2200" dirty="0" smtClean="0">
                <a:latin typeface="Bahnschrift Condensed" panose="020B0502040204020203" pitchFamily="34" charset="0"/>
              </a:rPr>
              <a:t/>
            </a:r>
            <a:br>
              <a:rPr lang="en-US" sz="2200" dirty="0" smtClean="0">
                <a:latin typeface="Bahnschrift Condensed" panose="020B0502040204020203" pitchFamily="34" charset="0"/>
              </a:rPr>
            </a:br>
            <a:r>
              <a:rPr lang="en-US" sz="2200" dirty="0" smtClean="0">
                <a:latin typeface="Bahnschrift Condensed" panose="020B0502040204020203" pitchFamily="34" charset="0"/>
              </a:rPr>
              <a:t>Special procedure for voting by certain classes of persons – </a:t>
            </a:r>
            <a:br>
              <a:rPr lang="en-US" sz="2200" dirty="0" smtClean="0">
                <a:latin typeface="Bahnschrift Condensed" panose="020B0502040204020203" pitchFamily="34" charset="0"/>
              </a:rPr>
            </a:br>
            <a:r>
              <a:rPr lang="en-US" sz="2200" dirty="0" smtClean="0">
                <a:solidFill>
                  <a:srgbClr val="FF0000"/>
                </a:solidFill>
                <a:latin typeface="Bahnschrift Condensed" panose="020B0502040204020203" pitchFamily="34" charset="0"/>
              </a:rPr>
              <a:t>Sec. 60 of the R. P. Act., 1951  </a:t>
            </a:r>
            <a:r>
              <a:rPr lang="en-US" sz="2200" dirty="0" smtClean="0">
                <a:latin typeface="Bahnschrift Condensed" panose="020B0502040204020203" pitchFamily="34" charset="0"/>
              </a:rPr>
              <a:t/>
            </a:r>
            <a:br>
              <a:rPr lang="en-US" sz="2200" dirty="0" smtClean="0">
                <a:latin typeface="Bahnschrift Condensed" panose="020B0502040204020203" pitchFamily="34" charset="0"/>
              </a:rPr>
            </a:br>
            <a:r>
              <a:rPr lang="en-US" sz="2200" dirty="0" smtClean="0">
                <a:latin typeface="Bahnschrift Condensed" panose="020B0502040204020203" pitchFamily="34" charset="0"/>
              </a:rPr>
              <a:t/>
            </a:r>
            <a:br>
              <a:rPr lang="en-US" sz="2200" dirty="0" smtClean="0">
                <a:latin typeface="Bahnschrift Condensed" panose="020B0502040204020203" pitchFamily="34" charset="0"/>
              </a:rPr>
            </a:br>
            <a:r>
              <a:rPr lang="en-US" sz="2200" dirty="0" smtClean="0">
                <a:latin typeface="Bahnschrift Condensed" panose="020B0502040204020203" pitchFamily="34" charset="0"/>
              </a:rPr>
              <a:t>Operative portions – </a:t>
            </a:r>
            <a:br>
              <a:rPr lang="en-US" sz="2200" dirty="0" smtClean="0">
                <a:latin typeface="Bahnschrift Condensed" panose="020B0502040204020203" pitchFamily="34" charset="0"/>
              </a:rPr>
            </a:br>
            <a:r>
              <a:rPr lang="en-US" sz="2200" dirty="0" smtClean="0">
                <a:solidFill>
                  <a:srgbClr val="FF0000"/>
                </a:solidFill>
                <a:latin typeface="Bahnschrift Condensed" panose="020B0502040204020203" pitchFamily="34" charset="0"/>
              </a:rPr>
              <a:t>Rules 17 to 27Q of the Conduct of Elections Rules, 1961</a:t>
            </a:r>
            <a:r>
              <a:rPr lang="en-US" sz="2400" dirty="0" smtClean="0">
                <a:latin typeface="Bahnschrift Condensed" panose="020B0502040204020203" pitchFamily="34" charset="0"/>
              </a:rPr>
              <a:t/>
            </a:r>
            <a:br>
              <a:rPr lang="en-US" sz="2400" dirty="0" smtClean="0">
                <a:latin typeface="Bahnschrift Condensed" panose="020B0502040204020203" pitchFamily="34" charset="0"/>
              </a:rPr>
            </a:br>
            <a:r>
              <a:rPr lang="en-US" sz="2400" dirty="0">
                <a:latin typeface="Bahnschrift Condensed" panose="020B0502040204020203" pitchFamily="34" charset="0"/>
              </a:rPr>
              <a:t/>
            </a:r>
            <a:br>
              <a:rPr lang="en-US" sz="2400" dirty="0">
                <a:latin typeface="Bahnschrift Condensed" panose="020B0502040204020203" pitchFamily="34" charset="0"/>
              </a:rPr>
            </a:br>
            <a:r>
              <a:rPr lang="en-US" sz="2400" dirty="0">
                <a:latin typeface="Bahnschrift Condensed" panose="020B0502040204020203" pitchFamily="34" charset="0"/>
              </a:rPr>
              <a:t/>
            </a:r>
            <a:br>
              <a:rPr lang="en-US" sz="2400" dirty="0">
                <a:latin typeface="Bahnschrift Condensed" panose="020B0502040204020203" pitchFamily="34" charset="0"/>
              </a:rPr>
            </a:br>
            <a:endParaRPr lang="en-US" sz="2200" dirty="0">
              <a:latin typeface="Bahnschrift Condensed" panose="020B0502040204020203" pitchFamily="34" charset="0"/>
            </a:endParaRPr>
          </a:p>
        </p:txBody>
      </p:sp>
      <p:sp>
        <p:nvSpPr>
          <p:cNvPr id="4" name="Rectangle 3"/>
          <p:cNvSpPr/>
          <p:nvPr/>
        </p:nvSpPr>
        <p:spPr>
          <a:xfrm>
            <a:off x="304800" y="304800"/>
            <a:ext cx="7924800" cy="984885"/>
          </a:xfrm>
          <a:prstGeom prst="rect">
            <a:avLst/>
          </a:prstGeom>
        </p:spPr>
        <p:txBody>
          <a:bodyPr wrap="square">
            <a:spAutoFit/>
          </a:bodyPr>
          <a:lstStyle/>
          <a:p>
            <a:pPr algn="ctr"/>
            <a:r>
              <a:rPr lang="en-US" sz="4000" b="1" dirty="0" smtClean="0">
                <a:latin typeface="Bahnschrift Condensed" panose="020B0502040204020203" pitchFamily="34" charset="0"/>
              </a:rPr>
              <a:t>POSTAL BALLOT AND ETPB</a:t>
            </a:r>
            <a:r>
              <a:rPr lang="en-US" dirty="0" smtClean="0">
                <a:latin typeface="Bahnschrift Condensed" panose="020B0502040204020203" pitchFamily="34" charset="0"/>
              </a:rPr>
              <a:t/>
            </a:r>
            <a:br>
              <a:rPr lang="en-US" dirty="0" smtClean="0">
                <a:latin typeface="Bahnschrift Condensed" panose="020B0502040204020203" pitchFamily="34" charset="0"/>
              </a:rPr>
            </a:br>
            <a:r>
              <a:rPr lang="en-US" b="1" dirty="0" smtClean="0">
                <a:solidFill>
                  <a:srgbClr val="FF0000"/>
                </a:solidFill>
                <a:latin typeface="Bahnschrift Condensed" panose="020B0502040204020203" pitchFamily="34" charset="0"/>
              </a:rPr>
              <a:t>(PREPARATION, VOTING AND COUNTING)</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p:spPr>
        <p:txBody>
          <a:bodyPr>
            <a:noAutofit/>
          </a:bodyPr>
          <a:lstStyle/>
          <a:p>
            <a:pPr algn="just">
              <a:lnSpc>
                <a:spcPct val="150000"/>
              </a:lnSpc>
              <a:buNone/>
            </a:pPr>
            <a:r>
              <a:rPr lang="en-IN" sz="2800" b="1" u="sng" dirty="0"/>
              <a:t>Mode of issue and return of PB</a:t>
            </a:r>
          </a:p>
        </p:txBody>
      </p:sp>
      <p:graphicFrame>
        <p:nvGraphicFramePr>
          <p:cNvPr id="5" name="Table 4"/>
          <p:cNvGraphicFramePr>
            <a:graphicFrameLocks noGrp="1"/>
          </p:cNvGraphicFramePr>
          <p:nvPr>
            <p:extLst>
              <p:ext uri="{D42A27DB-BD31-4B8C-83A1-F6EECF244321}">
                <p14:modId xmlns:p14="http://schemas.microsoft.com/office/powerpoint/2010/main" val="177849874"/>
              </p:ext>
            </p:extLst>
          </p:nvPr>
        </p:nvGraphicFramePr>
        <p:xfrm>
          <a:off x="500034" y="1071547"/>
          <a:ext cx="8381999" cy="4557008"/>
        </p:xfrm>
        <a:graphic>
          <a:graphicData uri="http://schemas.openxmlformats.org/drawingml/2006/table">
            <a:tbl>
              <a:tblPr firstRow="1" bandRow="1">
                <a:tableStyleId>{5C22544A-7EE6-4342-B048-85BDC9FD1C3A}</a:tableStyleId>
              </a:tblPr>
              <a:tblGrid>
                <a:gridCol w="1908772">
                  <a:extLst>
                    <a:ext uri="{9D8B030D-6E8A-4147-A177-3AD203B41FA5}">
                      <a16:colId xmlns="" xmlns:a16="http://schemas.microsoft.com/office/drawing/2014/main" val="20000"/>
                    </a:ext>
                  </a:extLst>
                </a:gridCol>
                <a:gridCol w="2815627">
                  <a:extLst>
                    <a:ext uri="{9D8B030D-6E8A-4147-A177-3AD203B41FA5}">
                      <a16:colId xmlns="" xmlns:a16="http://schemas.microsoft.com/office/drawing/2014/main" val="20001"/>
                    </a:ext>
                  </a:extLst>
                </a:gridCol>
                <a:gridCol w="1981200">
                  <a:extLst>
                    <a:ext uri="{9D8B030D-6E8A-4147-A177-3AD203B41FA5}">
                      <a16:colId xmlns="" xmlns:a16="http://schemas.microsoft.com/office/drawing/2014/main" val="20002"/>
                    </a:ext>
                  </a:extLst>
                </a:gridCol>
                <a:gridCol w="1676400">
                  <a:extLst>
                    <a:ext uri="{9D8B030D-6E8A-4147-A177-3AD203B41FA5}">
                      <a16:colId xmlns="" xmlns:a16="http://schemas.microsoft.com/office/drawing/2014/main" val="20003"/>
                    </a:ext>
                  </a:extLst>
                </a:gridCol>
              </a:tblGrid>
              <a:tr h="1031326">
                <a:tc>
                  <a:txBody>
                    <a:bodyPr/>
                    <a:lstStyle/>
                    <a:p>
                      <a:pPr algn="ctr"/>
                      <a:r>
                        <a:rPr lang="en-IN" sz="2400" dirty="0"/>
                        <a:t>By Post Only</a:t>
                      </a:r>
                    </a:p>
                  </a:txBody>
                  <a:tcPr/>
                </a:tc>
                <a:tc>
                  <a:txBody>
                    <a:bodyPr/>
                    <a:lstStyle/>
                    <a:p>
                      <a:pPr algn="ctr"/>
                      <a:r>
                        <a:rPr lang="en-IN" sz="2400" dirty="0"/>
                        <a:t>F</a:t>
                      </a:r>
                      <a:r>
                        <a:rPr lang="en-IN" sz="2400" baseline="0" dirty="0"/>
                        <a:t>C/PVC only</a:t>
                      </a:r>
                      <a:endParaRPr lang="en-IN" sz="2400" dirty="0"/>
                    </a:p>
                  </a:txBody>
                  <a:tcPr/>
                </a:tc>
                <a:tc>
                  <a:txBody>
                    <a:bodyPr/>
                    <a:lstStyle/>
                    <a:p>
                      <a:pPr algn="ctr"/>
                      <a:r>
                        <a:rPr lang="en-IN" sz="2400" dirty="0"/>
                        <a:t>Residence</a:t>
                      </a:r>
                      <a:r>
                        <a:rPr lang="en-IN" sz="2400" dirty="0" smtClean="0"/>
                        <a:t>/ Hospital/ Polling </a:t>
                      </a:r>
                      <a:r>
                        <a:rPr lang="en-IN" sz="2400" dirty="0"/>
                        <a:t>Party</a:t>
                      </a:r>
                    </a:p>
                  </a:txBody>
                  <a:tcPr/>
                </a:tc>
                <a:tc>
                  <a:txBody>
                    <a:bodyPr/>
                    <a:lstStyle/>
                    <a:p>
                      <a:pPr algn="ctr"/>
                      <a:r>
                        <a:rPr lang="en-IN" sz="2400" dirty="0" smtClean="0">
                          <a:solidFill>
                            <a:srgbClr val="FF0000"/>
                          </a:solidFill>
                        </a:rPr>
                        <a:t>FC ONLY</a:t>
                      </a:r>
                      <a:endParaRPr lang="en-IN" sz="2400" dirty="0">
                        <a:solidFill>
                          <a:srgbClr val="FF0000"/>
                        </a:solidFill>
                      </a:endParaRPr>
                    </a:p>
                  </a:txBody>
                  <a:tcPr/>
                </a:tc>
                <a:extLst>
                  <a:ext uri="{0D108BD9-81ED-4DB2-BD59-A6C34878D82A}">
                    <a16:rowId xmlns="" xmlns:a16="http://schemas.microsoft.com/office/drawing/2014/main" val="10000"/>
                  </a:ext>
                </a:extLst>
              </a:tr>
              <a:tr h="3002528">
                <a:tc>
                  <a:txBody>
                    <a:bodyPr/>
                    <a:lstStyle/>
                    <a:p>
                      <a:pPr marL="180975" indent="-180975" algn="ctr">
                        <a:buFont typeface="+mj-lt"/>
                        <a:buAutoNum type="arabicPeriod"/>
                      </a:pPr>
                      <a:r>
                        <a:rPr lang="en-IN" sz="2000" dirty="0"/>
                        <a:t>Service Voters</a:t>
                      </a:r>
                    </a:p>
                    <a:p>
                      <a:pPr marL="180975" indent="-180975" algn="ctr">
                        <a:buFont typeface="+mj-lt"/>
                        <a:buAutoNum type="arabicPeriod"/>
                      </a:pPr>
                      <a:r>
                        <a:rPr lang="en-IN" sz="2000" dirty="0"/>
                        <a:t>Special Voters</a:t>
                      </a:r>
                    </a:p>
                    <a:p>
                      <a:pPr marL="180975" indent="-180975" algn="ctr">
                        <a:buFont typeface="+mj-lt"/>
                        <a:buAutoNum type="arabicPeriod"/>
                      </a:pPr>
                      <a:r>
                        <a:rPr lang="en-IN" sz="2000" dirty="0"/>
                        <a:t>Electors subjected</a:t>
                      </a:r>
                      <a:r>
                        <a:rPr lang="en-IN" sz="2000" baseline="0" dirty="0"/>
                        <a:t> to preventive detention</a:t>
                      </a:r>
                      <a:endParaRPr lang="en-IN" sz="2000" dirty="0"/>
                    </a:p>
                  </a:txBody>
                  <a:tcPr/>
                </a:tc>
                <a:tc>
                  <a:txBody>
                    <a:bodyPr/>
                    <a:lstStyle/>
                    <a:p>
                      <a:pPr marL="180975" indent="-180975" algn="ctr">
                        <a:buFont typeface="+mj-lt"/>
                        <a:buAutoNum type="arabicPeriod"/>
                      </a:pPr>
                      <a:r>
                        <a:rPr lang="en-IN" sz="2000" dirty="0"/>
                        <a:t>Voters employed in essential</a:t>
                      </a:r>
                      <a:r>
                        <a:rPr lang="en-IN" sz="2000" baseline="0" dirty="0"/>
                        <a:t> services</a:t>
                      </a:r>
                    </a:p>
                    <a:p>
                      <a:pPr marL="180975" indent="-180975" algn="ctr">
                        <a:buFont typeface="+mj-lt"/>
                        <a:buAutoNum type="arabicPeriod"/>
                      </a:pPr>
                      <a:r>
                        <a:rPr lang="en-IN" sz="2000" baseline="0" dirty="0"/>
                        <a:t>Notified electors (As in case of Kashmiri migrants. </a:t>
                      </a:r>
                      <a:r>
                        <a:rPr lang="en-IN" sz="2000" baseline="0" dirty="0" err="1"/>
                        <a:t>Bru</a:t>
                      </a:r>
                      <a:r>
                        <a:rPr lang="en-IN" sz="2000" baseline="0" dirty="0"/>
                        <a:t>/</a:t>
                      </a:r>
                      <a:r>
                        <a:rPr lang="en-IN" sz="2000" baseline="0" dirty="0" err="1"/>
                        <a:t>Reang</a:t>
                      </a:r>
                      <a:r>
                        <a:rPr lang="en-IN" sz="2000" baseline="0" dirty="0"/>
                        <a:t> voters at transit camps in Tripura)</a:t>
                      </a:r>
                    </a:p>
                    <a:p>
                      <a:pPr algn="ctr"/>
                      <a:endParaRPr lang="en-IN" sz="2000" dirty="0"/>
                    </a:p>
                  </a:txBody>
                  <a:tcPr/>
                </a:tc>
                <a:tc>
                  <a:txBody>
                    <a:bodyPr/>
                    <a:lstStyle/>
                    <a:p>
                      <a:pPr marL="342900" indent="-342900" algn="ctr">
                        <a:buFont typeface="+mj-lt"/>
                        <a:buAutoNum type="arabicPeriod"/>
                      </a:pPr>
                      <a:r>
                        <a:rPr lang="en-IN" sz="2000" dirty="0"/>
                        <a:t>Senior Citizen</a:t>
                      </a:r>
                    </a:p>
                    <a:p>
                      <a:pPr marL="342900" indent="-342900" algn="ctr">
                        <a:buFont typeface="+mj-lt"/>
                        <a:buAutoNum type="arabicPeriod"/>
                      </a:pPr>
                      <a:r>
                        <a:rPr lang="en-IN" sz="2000" dirty="0" err="1"/>
                        <a:t>PwD</a:t>
                      </a:r>
                      <a:endParaRPr lang="en-IN" sz="2000" dirty="0"/>
                    </a:p>
                    <a:p>
                      <a:pPr marL="342900" indent="-342900" algn="ctr">
                        <a:buFont typeface="+mj-lt"/>
                        <a:buAutoNum type="arabicPeriod"/>
                      </a:pPr>
                      <a:r>
                        <a:rPr lang="en-IN" sz="2000" dirty="0" smtClean="0"/>
                        <a:t>COVID</a:t>
                      </a:r>
                      <a:r>
                        <a:rPr lang="en-IN" sz="2000" baseline="0" dirty="0" smtClean="0"/>
                        <a:t> </a:t>
                      </a:r>
                      <a:r>
                        <a:rPr lang="en-IN" sz="2000" baseline="0" dirty="0"/>
                        <a:t>affected</a:t>
                      </a:r>
                      <a:endParaRPr lang="en-IN"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FF0000"/>
                          </a:solidFill>
                        </a:rPr>
                        <a:t>Voters on election </a:t>
                      </a:r>
                      <a:r>
                        <a:rPr lang="en-IN" sz="2000" dirty="0" smtClean="0">
                          <a:solidFill>
                            <a:srgbClr val="FF0000"/>
                          </a:solidFill>
                        </a:rPr>
                        <a:t>duty</a:t>
                      </a:r>
                    </a:p>
                    <a:p>
                      <a:pPr algn="ctr"/>
                      <a:endParaRPr lang="en-IN" sz="2000" dirty="0"/>
                    </a:p>
                  </a:txBody>
                  <a:tcPr/>
                </a:tc>
                <a:extLst>
                  <a:ext uri="{0D108BD9-81ED-4DB2-BD59-A6C34878D82A}">
                    <a16:rowId xmlns="" xmlns:a16="http://schemas.microsoft.com/office/drawing/2014/main" val="10001"/>
                  </a:ext>
                </a:extLst>
              </a:tr>
            </a:tbl>
          </a:graphicData>
        </a:graphic>
      </p:graphicFrame>
      <p:sp>
        <p:nvSpPr>
          <p:cNvPr id="4" name="Rectangle 3"/>
          <p:cNvSpPr/>
          <p:nvPr/>
        </p:nvSpPr>
        <p:spPr>
          <a:xfrm>
            <a:off x="609600" y="5791200"/>
            <a:ext cx="7772400" cy="707886"/>
          </a:xfrm>
          <a:prstGeom prst="rect">
            <a:avLst/>
          </a:prstGeom>
        </p:spPr>
        <p:txBody>
          <a:bodyPr wrap="square">
            <a:spAutoFit/>
          </a:bodyPr>
          <a:lstStyle/>
          <a:p>
            <a:pPr algn="ctr">
              <a:defRPr/>
            </a:pPr>
            <a:r>
              <a:rPr lang="en-IN" sz="2000" b="1" dirty="0" smtClean="0">
                <a:solidFill>
                  <a:srgbClr val="FF0000"/>
                </a:solidFill>
              </a:rPr>
              <a:t>Voters whose form has been approved by RO for issue of PB are NOT ENTITLED TO VOTE AT POLLING STATION.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324600"/>
          </a:xfrm>
        </p:spPr>
        <p:txBody>
          <a:bodyPr>
            <a:normAutofit/>
          </a:bodyPr>
          <a:lstStyle/>
          <a:p>
            <a:pPr>
              <a:buNone/>
            </a:pPr>
            <a:r>
              <a:rPr lang="en-IN" b="1" u="sng" dirty="0"/>
              <a:t>Specified Forms (CER 1961)</a:t>
            </a:r>
          </a:p>
          <a:p>
            <a:endParaRPr lang="en-IN" sz="1100" b="1" dirty="0"/>
          </a:p>
          <a:p>
            <a:pPr marL="542925" indent="-361950" algn="just">
              <a:buFont typeface="Wingdings" pitchFamily="2" charset="2"/>
              <a:buChar char="ü"/>
            </a:pPr>
            <a:r>
              <a:rPr lang="en-IN" sz="2200" dirty="0">
                <a:solidFill>
                  <a:srgbClr val="FF0000"/>
                </a:solidFill>
              </a:rPr>
              <a:t>Form 12</a:t>
            </a:r>
            <a:r>
              <a:rPr lang="en-IN" sz="2200" dirty="0"/>
              <a:t>-  Application for PB for </a:t>
            </a:r>
          </a:p>
          <a:p>
            <a:pPr marL="896938" indent="-447675" algn="just">
              <a:buFont typeface="+mj-lt"/>
              <a:buAutoNum type="romanLcPeriod"/>
            </a:pPr>
            <a:r>
              <a:rPr lang="en-IN" sz="2200" dirty="0"/>
              <a:t>Special Voter (Rule 19) – </a:t>
            </a:r>
            <a:r>
              <a:rPr lang="en-IN" sz="2200" dirty="0" smtClean="0">
                <a:solidFill>
                  <a:srgbClr val="FF0000"/>
                </a:solidFill>
              </a:rPr>
              <a:t>at least </a:t>
            </a:r>
            <a:r>
              <a:rPr lang="en-IN" sz="2200" dirty="0">
                <a:solidFill>
                  <a:srgbClr val="FF0000"/>
                </a:solidFill>
              </a:rPr>
              <a:t>10 days before poll day</a:t>
            </a:r>
          </a:p>
          <a:p>
            <a:pPr marL="896938" indent="-447675" algn="just">
              <a:buFont typeface="+mj-lt"/>
              <a:buAutoNum type="romanLcPeriod"/>
            </a:pPr>
            <a:r>
              <a:rPr lang="en-IN" sz="2200" dirty="0"/>
              <a:t>Voter on election duty (Rule 20(1))– </a:t>
            </a:r>
            <a:r>
              <a:rPr lang="en-IN" sz="2200" dirty="0" smtClean="0">
                <a:solidFill>
                  <a:srgbClr val="FF0000"/>
                </a:solidFill>
              </a:rPr>
              <a:t>at least </a:t>
            </a:r>
            <a:r>
              <a:rPr lang="en-IN" sz="2200" dirty="0">
                <a:solidFill>
                  <a:srgbClr val="FF0000"/>
                </a:solidFill>
              </a:rPr>
              <a:t>7 days before poll day </a:t>
            </a:r>
            <a:r>
              <a:rPr lang="en-IN" sz="2200" dirty="0"/>
              <a:t>or such shorter period as allowed by RO</a:t>
            </a:r>
          </a:p>
          <a:p>
            <a:pPr marL="542925" indent="-361950" algn="just">
              <a:buFont typeface="Wingdings" pitchFamily="2" charset="2"/>
              <a:buChar char="ü"/>
            </a:pPr>
            <a:r>
              <a:rPr lang="en-IN" sz="2200" dirty="0">
                <a:solidFill>
                  <a:srgbClr val="FF0000"/>
                </a:solidFill>
              </a:rPr>
              <a:t>Form 12A </a:t>
            </a:r>
            <a:r>
              <a:rPr lang="en-IN" sz="2200" dirty="0"/>
              <a:t>–Application for EDC for voter on election duty (Rule 20(2))- </a:t>
            </a:r>
            <a:r>
              <a:rPr lang="en-IN" sz="2200" dirty="0">
                <a:solidFill>
                  <a:srgbClr val="FF0000"/>
                </a:solidFill>
              </a:rPr>
              <a:t>4 days before poll day </a:t>
            </a:r>
            <a:r>
              <a:rPr lang="en-IN" sz="2200" dirty="0"/>
              <a:t>or such shorter period as allowed by RO</a:t>
            </a:r>
          </a:p>
          <a:p>
            <a:pPr marL="542925" indent="-361950" algn="just">
              <a:buFont typeface="Wingdings" pitchFamily="2" charset="2"/>
              <a:buChar char="ü"/>
            </a:pPr>
            <a:r>
              <a:rPr lang="en-IN" sz="2200" dirty="0">
                <a:solidFill>
                  <a:srgbClr val="FF0000"/>
                </a:solidFill>
              </a:rPr>
              <a:t>Form 12B- </a:t>
            </a:r>
            <a:r>
              <a:rPr lang="en-IN" sz="2200" dirty="0"/>
              <a:t>EDC by RO (Rule 20 (2)(a))</a:t>
            </a:r>
          </a:p>
          <a:p>
            <a:pPr marL="542925" indent="-361950" algn="just">
              <a:buFont typeface="Wingdings" pitchFamily="2" charset="2"/>
              <a:buChar char="ü"/>
            </a:pPr>
            <a:r>
              <a:rPr lang="en-IN" sz="2200" dirty="0">
                <a:solidFill>
                  <a:srgbClr val="FF0000"/>
                </a:solidFill>
              </a:rPr>
              <a:t>Form 12C- </a:t>
            </a:r>
            <a:r>
              <a:rPr lang="en-IN" sz="2200" dirty="0"/>
              <a:t>Application for PB for notified electors other than absentee voters) (Rule 27C) </a:t>
            </a:r>
          </a:p>
          <a:p>
            <a:pPr marL="542925" indent="-361950" algn="just">
              <a:buFont typeface="Wingdings" pitchFamily="2" charset="2"/>
              <a:buChar char="ü"/>
            </a:pPr>
            <a:r>
              <a:rPr lang="en-IN" sz="2200" dirty="0">
                <a:solidFill>
                  <a:srgbClr val="FF0000"/>
                </a:solidFill>
              </a:rPr>
              <a:t>Form 12D- </a:t>
            </a:r>
            <a:r>
              <a:rPr lang="en-IN" sz="2200" dirty="0"/>
              <a:t>Application for PB for absentee voters</a:t>
            </a:r>
          </a:p>
          <a:p>
            <a:pPr marL="542925" indent="-361950" algn="just">
              <a:buFont typeface="Wingdings" pitchFamily="2" charset="2"/>
              <a:buChar char="ü"/>
            </a:pPr>
            <a:r>
              <a:rPr lang="en-IN" sz="2200" dirty="0">
                <a:solidFill>
                  <a:srgbClr val="FF0000"/>
                </a:solidFill>
              </a:rPr>
              <a:t>Form 13A- </a:t>
            </a:r>
            <a:r>
              <a:rPr lang="en-IN" sz="2200" dirty="0"/>
              <a:t>Declaration by elector </a:t>
            </a:r>
            <a:r>
              <a:rPr lang="en-IN" sz="2200" dirty="0" smtClean="0"/>
              <a:t>[Rule </a:t>
            </a:r>
            <a:r>
              <a:rPr lang="en-IN" sz="2200" dirty="0"/>
              <a:t>23 (1</a:t>
            </a:r>
            <a:r>
              <a:rPr lang="en-IN" sz="2200" dirty="0" smtClean="0"/>
              <a:t>)]</a:t>
            </a:r>
            <a:endParaRPr lang="en-IN" sz="2200" dirty="0"/>
          </a:p>
          <a:p>
            <a:pPr marL="542925" indent="-361950" algn="just">
              <a:buFont typeface="Wingdings" pitchFamily="2" charset="2"/>
              <a:buChar char="ü"/>
            </a:pPr>
            <a:r>
              <a:rPr lang="en-IN" sz="2200" dirty="0">
                <a:solidFill>
                  <a:srgbClr val="FF0000"/>
                </a:solidFill>
              </a:rPr>
              <a:t>Form 13B </a:t>
            </a:r>
            <a:r>
              <a:rPr lang="en-IN" sz="2200" dirty="0"/>
              <a:t>(Cover A)- Small envelope </a:t>
            </a:r>
            <a:r>
              <a:rPr lang="en-IN" sz="2200" dirty="0" smtClean="0"/>
              <a:t>[Rule </a:t>
            </a:r>
            <a:r>
              <a:rPr lang="en-IN" sz="2200" dirty="0"/>
              <a:t>23 (1</a:t>
            </a:r>
            <a:r>
              <a:rPr lang="en-IN" sz="2200" dirty="0" smtClean="0"/>
              <a:t>)]</a:t>
            </a:r>
            <a:endParaRPr lang="en-IN" sz="2200" dirty="0"/>
          </a:p>
          <a:p>
            <a:pPr marL="542925" indent="-361950" algn="just">
              <a:buFont typeface="Wingdings" pitchFamily="2" charset="2"/>
              <a:buChar char="ü"/>
            </a:pPr>
            <a:r>
              <a:rPr lang="en-IN" sz="2200" dirty="0">
                <a:solidFill>
                  <a:srgbClr val="FF0000"/>
                </a:solidFill>
              </a:rPr>
              <a:t>Form 13C </a:t>
            </a:r>
            <a:r>
              <a:rPr lang="en-IN" sz="2200" dirty="0"/>
              <a:t>(Cover B)- Large envelope </a:t>
            </a:r>
            <a:r>
              <a:rPr lang="en-IN" sz="2200" dirty="0" smtClean="0"/>
              <a:t>[Rule </a:t>
            </a:r>
            <a:r>
              <a:rPr lang="en-IN" sz="2200" dirty="0"/>
              <a:t>23 (1</a:t>
            </a:r>
            <a:r>
              <a:rPr lang="en-IN" sz="2200" dirty="0" smtClean="0"/>
              <a:t>)]</a:t>
            </a:r>
            <a:endParaRPr lang="en-IN" sz="2200" dirty="0"/>
          </a:p>
          <a:p>
            <a:pPr marL="542925" indent="-361950" algn="just">
              <a:buFont typeface="Wingdings" pitchFamily="2" charset="2"/>
              <a:buChar char="ü"/>
            </a:pPr>
            <a:r>
              <a:rPr lang="en-IN" sz="2200" dirty="0">
                <a:solidFill>
                  <a:srgbClr val="FF0000"/>
                </a:solidFill>
              </a:rPr>
              <a:t>Form 13D- </a:t>
            </a:r>
            <a:r>
              <a:rPr lang="en-IN" sz="2200" dirty="0"/>
              <a:t>Instructions for electors </a:t>
            </a:r>
            <a:r>
              <a:rPr lang="en-IN" sz="2200" dirty="0" smtClean="0"/>
              <a:t>[Rule </a:t>
            </a:r>
            <a:r>
              <a:rPr lang="en-IN" sz="2200" dirty="0"/>
              <a:t>23 (1</a:t>
            </a:r>
            <a:r>
              <a:rPr lang="en-IN" sz="2200" dirty="0" smtClean="0"/>
              <a:t>)]</a:t>
            </a:r>
            <a:endParaRPr lang="en-IN"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04800"/>
            <a:ext cx="5562600" cy="6405838"/>
          </a:xfrm>
          <a:prstGeom prst="rect">
            <a:avLst/>
          </a:prstGeom>
        </p:spPr>
      </p:pic>
      <p:sp>
        <p:nvSpPr>
          <p:cNvPr id="4" name="Content Placeholder 2"/>
          <p:cNvSpPr>
            <a:spLocks noGrp="1"/>
          </p:cNvSpPr>
          <p:nvPr>
            <p:ph idx="1"/>
          </p:nvPr>
        </p:nvSpPr>
        <p:spPr>
          <a:xfrm>
            <a:off x="114301" y="2895600"/>
            <a:ext cx="1771649" cy="762000"/>
          </a:xfrm>
        </p:spPr>
        <p:txBody>
          <a:bodyPr>
            <a:normAutofit fontScale="62500" lnSpcReduction="20000"/>
          </a:bodyPr>
          <a:lstStyle/>
          <a:p>
            <a:pPr marL="0" indent="0" algn="ctr">
              <a:buNone/>
            </a:pPr>
            <a:r>
              <a:rPr lang="en-US" sz="5400" b="1" dirty="0">
                <a:solidFill>
                  <a:srgbClr val="7030A0"/>
                </a:solidFill>
                <a:latin typeface="Calisto MT" panose="02040603050505030304" pitchFamily="18" charset="0"/>
              </a:rPr>
              <a:t>Form 12</a:t>
            </a:r>
          </a:p>
        </p:txBody>
      </p:sp>
      <p:sp>
        <p:nvSpPr>
          <p:cNvPr id="3" name="Slide Number Placeholder 2"/>
          <p:cNvSpPr>
            <a:spLocks noGrp="1"/>
          </p:cNvSpPr>
          <p:nvPr>
            <p:ph type="sldNum" sz="quarter" idx="12"/>
          </p:nvPr>
        </p:nvSpPr>
        <p:spPr/>
        <p:txBody>
          <a:bodyPr/>
          <a:lstStyle/>
          <a:p>
            <a:fld id="{BAEB27D1-DA75-4DA2-85C4-65CA9340B4C8}"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742" y="139765"/>
            <a:ext cx="7368766" cy="646331"/>
          </a:xfrm>
          <a:prstGeom prst="rect">
            <a:avLst/>
          </a:prstGeom>
        </p:spPr>
        <p:txBody>
          <a:bodyPr vert="horz" lIns="91440" tIns="45720" rIns="91440" bIns="45720" rtlCol="0" anchor="ctr">
            <a:normAutofit fontScale="92500"/>
          </a:bodyPr>
          <a:lstStyle/>
          <a:p>
            <a:pPr algn="ctr">
              <a:spcBef>
                <a:spcPct val="0"/>
              </a:spcBef>
            </a:pPr>
            <a:r>
              <a:rPr lang="en-US" sz="28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DESIGN OF POSTAL BALLOT PAPERS  </a:t>
            </a:r>
            <a:endParaRPr lang="en-IN" sz="28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endParaRPr>
          </a:p>
        </p:txBody>
      </p:sp>
      <p:sp>
        <p:nvSpPr>
          <p:cNvPr id="3" name="Rectangle 2"/>
          <p:cNvSpPr/>
          <p:nvPr/>
        </p:nvSpPr>
        <p:spPr>
          <a:xfrm>
            <a:off x="199443" y="786095"/>
            <a:ext cx="8820472" cy="483209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buFont typeface="Wingdings" panose="05000000000000000000" pitchFamily="2" charset="2"/>
              <a:buChar char="§"/>
              <a:defRPr/>
            </a:pPr>
            <a:endParaRPr lang="en-US" sz="2800" dirty="0">
              <a:solidFill>
                <a:srgbClr val="000000"/>
              </a:solidFill>
              <a:cs typeface="Aparajita" pitchFamily="34" charset="0"/>
            </a:endParaRPr>
          </a:p>
          <a:p>
            <a:pPr marL="457200" indent="-457200" algn="just">
              <a:buFont typeface="Wingdings" panose="05000000000000000000" pitchFamily="2" charset="2"/>
              <a:buChar char="§"/>
              <a:defRPr/>
            </a:pPr>
            <a:r>
              <a:rPr lang="en-US" sz="2800" dirty="0">
                <a:solidFill>
                  <a:srgbClr val="000000"/>
                </a:solidFill>
                <a:cs typeface="Aparajita" pitchFamily="34" charset="0"/>
              </a:rPr>
              <a:t>Names of candidates shall be arranged in the same order under 3 categories in which they appear in the list  of contesting candidates </a:t>
            </a:r>
            <a:r>
              <a:rPr lang="en-US" sz="2800" b="1" dirty="0">
                <a:solidFill>
                  <a:srgbClr val="0070C0"/>
                </a:solidFill>
                <a:cs typeface="Aparajita" pitchFamily="34" charset="0"/>
              </a:rPr>
              <a:t>(Form 7A). </a:t>
            </a:r>
            <a:r>
              <a:rPr lang="en-US" sz="2800" dirty="0">
                <a:solidFill>
                  <a:srgbClr val="000000"/>
                </a:solidFill>
                <a:cs typeface="Aparajita" pitchFamily="34" charset="0"/>
              </a:rPr>
              <a:t>However, headings of categories should not appear in PBs.</a:t>
            </a:r>
          </a:p>
          <a:p>
            <a:pPr marL="457200" indent="-457200" algn="just">
              <a:buFont typeface="Wingdings" panose="05000000000000000000" pitchFamily="2" charset="2"/>
              <a:buChar char="§"/>
              <a:defRPr/>
            </a:pPr>
            <a:endParaRPr lang="en-US" sz="2800" dirty="0">
              <a:solidFill>
                <a:srgbClr val="000000"/>
              </a:solidFill>
              <a:cs typeface="Aparajita" pitchFamily="34" charset="0"/>
            </a:endParaRPr>
          </a:p>
          <a:p>
            <a:pPr marL="457200" indent="-457200" algn="just">
              <a:buFont typeface="Wingdings" panose="05000000000000000000" pitchFamily="2" charset="2"/>
              <a:buChar char="§"/>
              <a:defRPr/>
            </a:pPr>
            <a:r>
              <a:rPr lang="en-US" sz="2800" dirty="0">
                <a:solidFill>
                  <a:srgbClr val="000000"/>
                </a:solidFill>
                <a:cs typeface="Aparajita" pitchFamily="34" charset="0"/>
              </a:rPr>
              <a:t> “None of the Above” option shall be printed in a separate panel after the name of all the contesting candidates</a:t>
            </a:r>
          </a:p>
          <a:p>
            <a:pPr algn="just">
              <a:defRPr/>
            </a:pPr>
            <a:endParaRPr lang="en-US" sz="2800" dirty="0">
              <a:solidFill>
                <a:srgbClr val="000000"/>
              </a:solidFill>
              <a:cs typeface="Aparajita" pitchFamily="34" charset="0"/>
            </a:endParaRPr>
          </a:p>
          <a:p>
            <a:pPr marL="457200" indent="-457200" algn="just">
              <a:buFont typeface="Wingdings" panose="05000000000000000000" pitchFamily="2" charset="2"/>
              <a:buChar char="§"/>
              <a:defRPr/>
            </a:pPr>
            <a:endParaRPr lang="en-US" sz="2800" dirty="0">
              <a:solidFill>
                <a:srgbClr val="000000"/>
              </a:solidFill>
              <a:cs typeface="Aparajita"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439" y="181094"/>
            <a:ext cx="8074649" cy="646331"/>
          </a:xfrm>
          <a:prstGeom prst="rect">
            <a:avLst/>
          </a:prstGeom>
        </p:spPr>
        <p:txBody>
          <a:bodyPr vert="horz" lIns="91440" tIns="45720" rIns="91440" bIns="45720" rtlCol="0" anchor="ctr">
            <a:normAutofit/>
          </a:bodyPr>
          <a:lstStyle/>
          <a:p>
            <a:pPr algn="ctr">
              <a:spcBef>
                <a:spcPct val="0"/>
              </a:spcBef>
            </a:pPr>
            <a:r>
              <a:rPr lang="en-US" sz="28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PRINTING OF POSTAL BALLOT PAPERS</a:t>
            </a:r>
            <a:endParaRPr lang="en-IN" sz="28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endParaRPr>
          </a:p>
        </p:txBody>
      </p:sp>
      <p:sp>
        <p:nvSpPr>
          <p:cNvPr id="3" name="Rectangle 2"/>
          <p:cNvSpPr/>
          <p:nvPr/>
        </p:nvSpPr>
        <p:spPr>
          <a:xfrm>
            <a:off x="372514" y="1002257"/>
            <a:ext cx="8572499" cy="526297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buFont typeface="Wingdings" panose="05000000000000000000" pitchFamily="2" charset="2"/>
              <a:buChar char="§"/>
            </a:pPr>
            <a:r>
              <a:rPr lang="en-US" sz="2400" dirty="0">
                <a:solidFill>
                  <a:srgbClr val="000000"/>
                </a:solidFill>
                <a:cs typeface="Aparajita" pitchFamily="34" charset="0"/>
              </a:rPr>
              <a:t>DEO is responsible for printing of PB for all ACs/ PCs within the District</a:t>
            </a:r>
          </a:p>
          <a:p>
            <a:pPr marL="457200" indent="-457200" algn="just">
              <a:buFont typeface="Wingdings" panose="05000000000000000000" pitchFamily="2" charset="2"/>
              <a:buChar char="§"/>
            </a:pPr>
            <a:endParaRPr lang="en-US" sz="2400" dirty="0">
              <a:solidFill>
                <a:srgbClr val="000000"/>
              </a:solidFill>
              <a:cs typeface="Aparajita" pitchFamily="34" charset="0"/>
            </a:endParaRPr>
          </a:p>
          <a:p>
            <a:pPr marL="457200" lvl="0" indent="-457200" algn="just">
              <a:buFont typeface="Wingdings" panose="05000000000000000000" pitchFamily="2" charset="2"/>
              <a:buChar char="§"/>
            </a:pPr>
            <a:r>
              <a:rPr lang="en-US" sz="2400" dirty="0">
                <a:solidFill>
                  <a:srgbClr val="FF0000"/>
                </a:solidFill>
                <a:cs typeface="Aparajita" pitchFamily="34" charset="0"/>
              </a:rPr>
              <a:t>Preparation/generation of PBs for service voters (through ETPBS) should be completed within 24 hours of finalization of list of contesting </a:t>
            </a:r>
            <a:r>
              <a:rPr lang="en-US" sz="2400" dirty="0" smtClean="0">
                <a:solidFill>
                  <a:srgbClr val="FF0000"/>
                </a:solidFill>
                <a:cs typeface="Aparajita" pitchFamily="34" charset="0"/>
              </a:rPr>
              <a:t>candidates.</a:t>
            </a:r>
            <a:endParaRPr lang="en-US" sz="2400" dirty="0">
              <a:solidFill>
                <a:srgbClr val="FF0000"/>
              </a:solidFill>
              <a:cs typeface="Aparajita" pitchFamily="34" charset="0"/>
            </a:endParaRPr>
          </a:p>
          <a:p>
            <a:pPr marL="457200" lvl="0" indent="-457200" algn="just">
              <a:buFont typeface="Wingdings" panose="05000000000000000000" pitchFamily="2" charset="2"/>
              <a:buChar char="§"/>
            </a:pPr>
            <a:endParaRPr lang="en-US" sz="2400" dirty="0">
              <a:solidFill>
                <a:srgbClr val="000000"/>
              </a:solidFill>
              <a:cs typeface="Aparajita" pitchFamily="34" charset="0"/>
            </a:endParaRPr>
          </a:p>
          <a:p>
            <a:pPr marL="457200" lvl="0" indent="-457200" algn="just">
              <a:buFont typeface="Wingdings" panose="05000000000000000000" pitchFamily="2" charset="2"/>
              <a:buChar char="§"/>
            </a:pPr>
            <a:r>
              <a:rPr lang="en-US" sz="2400" dirty="0">
                <a:solidFill>
                  <a:srgbClr val="000000"/>
                </a:solidFill>
                <a:cs typeface="Aparajita" pitchFamily="34" charset="0"/>
              </a:rPr>
              <a:t> </a:t>
            </a:r>
            <a:r>
              <a:rPr lang="en-US" sz="2400" dirty="0">
                <a:solidFill>
                  <a:srgbClr val="FF0000"/>
                </a:solidFill>
                <a:cs typeface="Aparajita" pitchFamily="34" charset="0"/>
              </a:rPr>
              <a:t>For other categories, PBs should be printed within 72 hours of  finalization of </a:t>
            </a:r>
            <a:r>
              <a:rPr lang="en-US" sz="2400" dirty="0" smtClean="0">
                <a:solidFill>
                  <a:srgbClr val="FF0000"/>
                </a:solidFill>
                <a:cs typeface="Aparajita" pitchFamily="34" charset="0"/>
              </a:rPr>
              <a:t>candidates.</a:t>
            </a:r>
            <a:endParaRPr lang="en-US" sz="2400" dirty="0">
              <a:solidFill>
                <a:srgbClr val="FF0000"/>
              </a:solidFill>
              <a:cs typeface="Aparajita" pitchFamily="34" charset="0"/>
            </a:endParaRPr>
          </a:p>
          <a:p>
            <a:pPr marL="457200" lvl="0" indent="-457200" algn="just">
              <a:buFont typeface="Wingdings" panose="05000000000000000000" pitchFamily="2" charset="2"/>
              <a:buChar char="§"/>
            </a:pPr>
            <a:endParaRPr lang="en-US" sz="2400" dirty="0">
              <a:solidFill>
                <a:srgbClr val="000000"/>
              </a:solidFill>
              <a:cs typeface="Aparajita" pitchFamily="34" charset="0"/>
            </a:endParaRPr>
          </a:p>
          <a:p>
            <a:pPr marL="457200" lvl="0" indent="-457200" algn="just">
              <a:buFont typeface="Wingdings" panose="05000000000000000000" pitchFamily="2" charset="2"/>
              <a:buChar char="§"/>
            </a:pPr>
            <a:r>
              <a:rPr lang="en-US" sz="2400" dirty="0">
                <a:solidFill>
                  <a:srgbClr val="000000"/>
                </a:solidFill>
                <a:cs typeface="Aparajita" pitchFamily="34" charset="0"/>
              </a:rPr>
              <a:t> To be stitched in bundles of 50 ballot papers</a:t>
            </a:r>
          </a:p>
          <a:p>
            <a:pPr marL="457200" lvl="0" indent="-457200" algn="just">
              <a:buFont typeface="Wingdings" panose="05000000000000000000" pitchFamily="2" charset="2"/>
              <a:buChar char="§"/>
            </a:pPr>
            <a:endParaRPr lang="en-IN" sz="2400" dirty="0">
              <a:solidFill>
                <a:srgbClr val="000000"/>
              </a:solidFill>
              <a:cs typeface="Aparajita" pitchFamily="34" charset="0"/>
            </a:endParaRPr>
          </a:p>
          <a:p>
            <a:pPr marL="457200" lvl="0" indent="-457200" algn="just">
              <a:buFont typeface="Wingdings" panose="05000000000000000000" pitchFamily="2" charset="2"/>
              <a:buChar char="§"/>
            </a:pPr>
            <a:r>
              <a:rPr lang="en-US" sz="2400" dirty="0">
                <a:solidFill>
                  <a:srgbClr val="000000"/>
                </a:solidFill>
                <a:cs typeface="Aparajita" pitchFamily="34" charset="0"/>
              </a:rPr>
              <a:t>Ensure that Sl. No.  on postal ballot and on its counterfoil are identical</a:t>
            </a:r>
            <a:endParaRPr lang="en-IN" sz="2400" dirty="0">
              <a:solidFill>
                <a:srgbClr val="000000"/>
              </a:solidFill>
              <a:cs typeface="Aparajita" pitchFamily="34"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IN" sz="2800" b="1" dirty="0" smtClean="0"/>
              <a:t>                     </a:t>
            </a:r>
            <a:r>
              <a:rPr lang="en-IN" sz="2800" b="1" dirty="0" smtClean="0">
                <a:solidFill>
                  <a:srgbClr val="FF0000"/>
                </a:solidFill>
              </a:rPr>
              <a:t>DETAILS TO BE PRINTED ON PB</a:t>
            </a:r>
          </a:p>
          <a:p>
            <a:pPr>
              <a:buFont typeface="Wingdings" pitchFamily="2" charset="2"/>
              <a:buChar char="ü"/>
            </a:pPr>
            <a:endParaRPr lang="en-IN" dirty="0"/>
          </a:p>
          <a:p>
            <a:pPr marL="542925" indent="-361950">
              <a:buNone/>
            </a:pPr>
            <a:endParaRPr lang="en-IN" dirty="0"/>
          </a:p>
          <a:p>
            <a:r>
              <a:rPr lang="en-IN" dirty="0" smtClean="0"/>
              <a:t>                 </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456107968"/>
              </p:ext>
            </p:extLst>
          </p:nvPr>
        </p:nvGraphicFramePr>
        <p:xfrm>
          <a:off x="457200" y="1066800"/>
          <a:ext cx="8305800" cy="4572000"/>
        </p:xfrm>
        <a:graphic>
          <a:graphicData uri="http://schemas.openxmlformats.org/drawingml/2006/table">
            <a:tbl>
              <a:tblPr firstRow="1" bandRow="1">
                <a:tableStyleId>{5C22544A-7EE6-4342-B048-85BDC9FD1C3A}</a:tableStyleId>
              </a:tblPr>
              <a:tblGrid>
                <a:gridCol w="4152900">
                  <a:extLst>
                    <a:ext uri="{9D8B030D-6E8A-4147-A177-3AD203B41FA5}">
                      <a16:colId xmlns="" xmlns:a16="http://schemas.microsoft.com/office/drawing/2014/main" val="20000"/>
                    </a:ext>
                  </a:extLst>
                </a:gridCol>
                <a:gridCol w="4152900">
                  <a:extLst>
                    <a:ext uri="{9D8B030D-6E8A-4147-A177-3AD203B41FA5}">
                      <a16:colId xmlns="" xmlns:a16="http://schemas.microsoft.com/office/drawing/2014/main" val="20001"/>
                    </a:ext>
                  </a:extLst>
                </a:gridCol>
              </a:tblGrid>
              <a:tr h="601579">
                <a:tc>
                  <a:txBody>
                    <a:bodyPr/>
                    <a:lstStyle/>
                    <a:p>
                      <a:r>
                        <a:rPr lang="en-IN" sz="2400" dirty="0"/>
                        <a:t>PB for Service Voters</a:t>
                      </a:r>
                    </a:p>
                  </a:txBody>
                  <a:tcPr/>
                </a:tc>
                <a:tc>
                  <a:txBody>
                    <a:bodyPr/>
                    <a:lstStyle/>
                    <a:p>
                      <a:r>
                        <a:rPr lang="en-IN" sz="2400" dirty="0"/>
                        <a:t>PB for other categories</a:t>
                      </a:r>
                    </a:p>
                  </a:txBody>
                  <a:tcPr/>
                </a:tc>
                <a:extLst>
                  <a:ext uri="{0D108BD9-81ED-4DB2-BD59-A6C34878D82A}">
                    <a16:rowId xmlns="" xmlns:a16="http://schemas.microsoft.com/office/drawing/2014/main" val="10000"/>
                  </a:ext>
                </a:extLst>
              </a:tr>
              <a:tr h="922421">
                <a:tc>
                  <a:txBody>
                    <a:bodyPr/>
                    <a:lstStyle/>
                    <a:p>
                      <a:r>
                        <a:rPr lang="en-IN" sz="2000" dirty="0"/>
                        <a:t>Names of</a:t>
                      </a:r>
                      <a:r>
                        <a:rPr lang="en-IN" sz="2000" baseline="0" dirty="0"/>
                        <a:t> Candidates </a:t>
                      </a:r>
                      <a:r>
                        <a:rPr lang="en-IN" sz="2000" baseline="0" dirty="0">
                          <a:solidFill>
                            <a:srgbClr val="FF0000"/>
                          </a:solidFill>
                        </a:rPr>
                        <a:t>(In State language and English)</a:t>
                      </a:r>
                      <a:endParaRPr lang="en-IN" sz="20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a:t>Names of</a:t>
                      </a:r>
                      <a:r>
                        <a:rPr lang="en-IN" sz="2000" baseline="0" dirty="0"/>
                        <a:t> Candidates </a:t>
                      </a:r>
                      <a:r>
                        <a:rPr lang="en-IN" sz="2000" baseline="0" dirty="0">
                          <a:solidFill>
                            <a:srgbClr val="FF0000"/>
                          </a:solidFill>
                        </a:rPr>
                        <a:t>(In State language and English)</a:t>
                      </a:r>
                      <a:endParaRPr lang="en-IN" sz="2000" dirty="0">
                        <a:solidFill>
                          <a:srgbClr val="FF0000"/>
                        </a:solidFill>
                      </a:endParaRPr>
                    </a:p>
                  </a:txBody>
                  <a:tcPr/>
                </a:tc>
                <a:extLst>
                  <a:ext uri="{0D108BD9-81ED-4DB2-BD59-A6C34878D82A}">
                    <a16:rowId xmlns="" xmlns:a16="http://schemas.microsoft.com/office/drawing/2014/main" val="10001"/>
                  </a:ext>
                </a:extLst>
              </a:tr>
              <a:tr h="601579">
                <a:tc>
                  <a:txBody>
                    <a:bodyPr/>
                    <a:lstStyle/>
                    <a:p>
                      <a:r>
                        <a:rPr lang="en-IN" sz="2000" dirty="0">
                          <a:solidFill>
                            <a:srgbClr val="FF0000"/>
                          </a:solidFill>
                        </a:rPr>
                        <a:t>Photographs of Candidates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a:solidFill>
                            <a:srgbClr val="FF0000"/>
                          </a:solidFill>
                        </a:rPr>
                        <a:t>Photographs of Candidates</a:t>
                      </a:r>
                    </a:p>
                  </a:txBody>
                  <a:tcPr/>
                </a:tc>
                <a:extLst>
                  <a:ext uri="{0D108BD9-81ED-4DB2-BD59-A6C34878D82A}">
                    <a16:rowId xmlns="" xmlns:a16="http://schemas.microsoft.com/office/drawing/2014/main" val="10002"/>
                  </a:ext>
                </a:extLst>
              </a:tr>
              <a:tr h="922421">
                <a:tc>
                  <a:txBody>
                    <a:bodyPr/>
                    <a:lstStyle/>
                    <a:p>
                      <a:r>
                        <a:rPr lang="en-IN" sz="2000" dirty="0">
                          <a:solidFill>
                            <a:srgbClr val="FF0000"/>
                          </a:solidFill>
                        </a:rPr>
                        <a:t>Party Affiliation of Candidates </a:t>
                      </a:r>
                      <a:r>
                        <a:rPr lang="en-IN" sz="2000" dirty="0"/>
                        <a:t>(In State</a:t>
                      </a:r>
                      <a:r>
                        <a:rPr lang="en-IN" sz="2000" baseline="0" dirty="0"/>
                        <a:t> language and English)</a:t>
                      </a:r>
                      <a:endParaRPr lang="en-IN"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dirty="0" smtClean="0">
                          <a:solidFill>
                            <a:srgbClr val="FF0000"/>
                          </a:solidFill>
                        </a:rPr>
                        <a:t>NO PARTY AFFILIATION</a:t>
                      </a:r>
                      <a:endParaRPr lang="en-IN" sz="2000" b="1" dirty="0">
                        <a:solidFill>
                          <a:srgbClr val="FF0000"/>
                        </a:solidFill>
                      </a:endParaRPr>
                    </a:p>
                  </a:txBody>
                  <a:tcPr/>
                </a:tc>
                <a:extLst>
                  <a:ext uri="{0D108BD9-81ED-4DB2-BD59-A6C34878D82A}">
                    <a16:rowId xmlns="" xmlns:a16="http://schemas.microsoft.com/office/drawing/2014/main" val="10003"/>
                  </a:ext>
                </a:extLst>
              </a:tr>
              <a:tr h="922421">
                <a:tc>
                  <a:txBody>
                    <a:bodyPr/>
                    <a:lstStyle/>
                    <a:p>
                      <a:r>
                        <a:rPr lang="en-IN" sz="2000" b="1" dirty="0" smtClean="0">
                          <a:solidFill>
                            <a:srgbClr val="FF0000"/>
                          </a:solidFill>
                        </a:rPr>
                        <a:t>NO</a:t>
                      </a:r>
                      <a:r>
                        <a:rPr lang="en-IN" sz="2000" b="1" baseline="0" dirty="0" smtClean="0">
                          <a:solidFill>
                            <a:srgbClr val="FF0000"/>
                          </a:solidFill>
                        </a:rPr>
                        <a:t> ELECTION SYMBOLS OF CANDIDATES</a:t>
                      </a:r>
                      <a:endParaRPr lang="en-IN" sz="20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dirty="0" smtClean="0">
                          <a:solidFill>
                            <a:srgbClr val="FF0000"/>
                          </a:solidFill>
                        </a:rPr>
                        <a:t>ELECTION SYMBOLS OF THE CANDIDATES PRINTED</a:t>
                      </a:r>
                      <a:endParaRPr lang="en-IN" sz="2000" b="1" dirty="0">
                        <a:solidFill>
                          <a:srgbClr val="FF0000"/>
                        </a:solidFill>
                      </a:endParaRPr>
                    </a:p>
                  </a:txBody>
                  <a:tcPr/>
                </a:tc>
                <a:extLst>
                  <a:ext uri="{0D108BD9-81ED-4DB2-BD59-A6C34878D82A}">
                    <a16:rowId xmlns="" xmlns:a16="http://schemas.microsoft.com/office/drawing/2014/main" val="10004"/>
                  </a:ext>
                </a:extLst>
              </a:tr>
              <a:tr h="601579">
                <a:tc>
                  <a:txBody>
                    <a:bodyPr/>
                    <a:lstStyle/>
                    <a:p>
                      <a:r>
                        <a:rPr lang="en-IN" sz="2000" dirty="0"/>
                        <a:t>Width – Between 4” and</a:t>
                      </a:r>
                      <a:r>
                        <a:rPr lang="en-IN" sz="2000" baseline="0" dirty="0"/>
                        <a:t> 6”</a:t>
                      </a:r>
                      <a:endParaRPr lang="en-IN"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a:t>Width – Between 4” and</a:t>
                      </a:r>
                      <a:r>
                        <a:rPr lang="en-IN" sz="2000" baseline="0" dirty="0"/>
                        <a:t> 6”</a:t>
                      </a:r>
                      <a:endParaRPr lang="en-IN" sz="2000" dirty="0"/>
                    </a:p>
                  </a:txBody>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8640"/>
            <a:ext cx="8534400" cy="6248400"/>
          </a:xfrm>
        </p:spPr>
        <p:txBody>
          <a:bodyPr>
            <a:noAutofit/>
          </a:bodyPr>
          <a:lstStyle/>
          <a:p>
            <a:pPr marL="0" indent="0" algn="ctr">
              <a:buNone/>
              <a:defRPr/>
            </a:pPr>
            <a:r>
              <a:rPr lang="en-US" b="1" dirty="0" smtClean="0">
                <a:solidFill>
                  <a:schemeClr val="tx1"/>
                </a:solidFill>
                <a:latin typeface="Bahnschrift Condensed" panose="020B0502040204020203" pitchFamily="34" charset="0"/>
                <a:ea typeface="+mj-ea"/>
                <a:cs typeface="+mj-cs"/>
              </a:rPr>
              <a:t>DESIGN OF POSTAL BALLOT </a:t>
            </a:r>
          </a:p>
          <a:p>
            <a:pPr marL="0" indent="0">
              <a:buNone/>
              <a:defRPr/>
            </a:pPr>
            <a:r>
              <a:rPr lang="en-US" sz="1200" b="1" dirty="0" smtClean="0">
                <a:solidFill>
                  <a:srgbClr val="FF0000"/>
                </a:solidFill>
                <a:latin typeface="Bahnschrift Condensed" panose="020B0502040204020203" pitchFamily="34" charset="0"/>
                <a:ea typeface="+mj-ea"/>
                <a:cs typeface="+mj-cs"/>
              </a:rPr>
              <a:t>SERVICE VOTER                                                                                                            OTHER THAN SERVICE VOTER</a:t>
            </a:r>
            <a:endParaRPr lang="en-US" sz="1200" b="1" dirty="0">
              <a:solidFill>
                <a:srgbClr val="FF0000"/>
              </a:solidFill>
              <a:latin typeface="Bahnschrift Condensed" panose="020B0502040204020203" pitchFamily="34" charset="0"/>
              <a:ea typeface="+mj-ea"/>
              <a:cs typeface="+mj-cs"/>
            </a:endParaRPr>
          </a:p>
          <a:p>
            <a:pPr marL="0" indent="0" algn="just">
              <a:buNone/>
              <a:defRPr/>
            </a:pPr>
            <a:endParaRPr lang="en-US" sz="2400" dirty="0">
              <a:latin typeface="Bahnschrift Condensed" panose="020B0502040204020203" pitchFamily="34" charset="0"/>
            </a:endParaRPr>
          </a:p>
          <a:p>
            <a:endParaRPr lang="en-IN" sz="2400" dirty="0">
              <a:latin typeface="Bahnschrift Condensed" panose="020B0502040204020203" pitchFamily="34" charset="0"/>
              <a:ea typeface="+mj-ea"/>
              <a:cs typeface="+mj-cs"/>
            </a:endParaRPr>
          </a:p>
          <a:p>
            <a:endParaRPr lang="en-IN" sz="2400" dirty="0">
              <a:solidFill>
                <a:schemeClr val="bg1">
                  <a:lumMod val="10000"/>
                </a:schemeClr>
              </a:solidFill>
              <a:latin typeface="Aparajita" pitchFamily="34" charset="0"/>
              <a:cs typeface="Aparajita" pitchFamily="34" charset="0"/>
            </a:endParaRPr>
          </a:p>
          <a:p>
            <a:pPr marL="0" indent="0" algn="just">
              <a:buNone/>
              <a:defRPr/>
            </a:pPr>
            <a:endParaRPr lang="en-US" sz="1800" dirty="0"/>
          </a:p>
          <a:p>
            <a:pPr marL="0" indent="0" algn="just">
              <a:buNone/>
              <a:defRPr/>
            </a:pPr>
            <a:endParaRPr lang="en-US" sz="1800"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7638" t="5034" r="13965" b="37845"/>
          <a:stretch/>
        </p:blipFill>
        <p:spPr>
          <a:xfrm>
            <a:off x="448815" y="980728"/>
            <a:ext cx="3691137" cy="5572472"/>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a:blip r:embed="rId4" cstate="print">
            <a:extLst>
              <a:ext uri="{28A0092B-C50C-407E-A947-70E740481C1C}">
                <a14:useLocalDpi xmlns:a14="http://schemas.microsoft.com/office/drawing/2010/main" val="0"/>
              </a:ext>
            </a:extLst>
          </a:blip>
          <a:srcRect l="17932" t="7164" r="17290" b="34682"/>
          <a:stretch>
            <a:fillRect/>
          </a:stretch>
        </p:blipFill>
        <p:spPr bwMode="auto">
          <a:xfrm>
            <a:off x="5076056" y="980728"/>
            <a:ext cx="3600400" cy="5572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338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248400"/>
          </a:xfrm>
        </p:spPr>
        <p:txBody>
          <a:bodyPr>
            <a:noAutofit/>
          </a:bodyPr>
          <a:lstStyle/>
          <a:p>
            <a:pPr marL="0" indent="0" algn="ctr">
              <a:buNone/>
              <a:defRPr/>
            </a:pPr>
            <a:r>
              <a:rPr lang="en-US" b="1" dirty="0" smtClean="0">
                <a:latin typeface="Bahnschrift Condensed" panose="020B0502040204020203" pitchFamily="34" charset="0"/>
                <a:ea typeface="+mj-ea"/>
                <a:cs typeface="+mj-cs"/>
              </a:rPr>
              <a:t>ELECTRONICALLY TRANSMITTED POSTAL BALLOT</a:t>
            </a:r>
          </a:p>
          <a:p>
            <a:pPr marL="0" indent="0" algn="ctr">
              <a:buNone/>
              <a:defRPr/>
            </a:pPr>
            <a:endParaRPr lang="en-US" b="1" dirty="0">
              <a:latin typeface="Bahnschrift Condensed" panose="020B0502040204020203" pitchFamily="34" charset="0"/>
              <a:ea typeface="+mj-ea"/>
              <a:cs typeface="+mj-cs"/>
            </a:endParaRPr>
          </a:p>
          <a:p>
            <a:pPr marL="0" indent="0" algn="just">
              <a:buNone/>
              <a:defRPr/>
            </a:pPr>
            <a:endParaRPr lang="en-US" sz="2400" dirty="0">
              <a:latin typeface="Bahnschrift Condensed" panose="020B0502040204020203" pitchFamily="34" charset="0"/>
            </a:endParaRPr>
          </a:p>
          <a:p>
            <a:endParaRPr lang="en-IN" sz="2400" dirty="0">
              <a:latin typeface="Bahnschrift Condensed" panose="020B0502040204020203" pitchFamily="34" charset="0"/>
              <a:ea typeface="+mj-ea"/>
              <a:cs typeface="+mj-cs"/>
            </a:endParaRPr>
          </a:p>
          <a:p>
            <a:endParaRPr lang="en-IN" sz="2400" dirty="0">
              <a:solidFill>
                <a:schemeClr val="bg1">
                  <a:lumMod val="10000"/>
                </a:schemeClr>
              </a:solidFill>
              <a:latin typeface="Aparajita" pitchFamily="34" charset="0"/>
              <a:cs typeface="Aparajita" pitchFamily="34" charset="0"/>
            </a:endParaRPr>
          </a:p>
          <a:p>
            <a:pPr marL="0" indent="0" algn="just">
              <a:buNone/>
              <a:defRPr/>
            </a:pPr>
            <a:endParaRPr lang="en-US" sz="1800" dirty="0"/>
          </a:p>
          <a:p>
            <a:pPr marL="0" indent="0" algn="just">
              <a:buNone/>
              <a:defRPr/>
            </a:pP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980728"/>
            <a:ext cx="9073008" cy="5840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 xmlns:a16="http://schemas.microsoft.com/office/drawing/2014/main" id="{4CBF7D6E-13DB-97A5-912C-88853DB498B9}"/>
              </a:ext>
            </a:extLst>
          </p:cNvPr>
          <p:cNvSpPr/>
          <p:nvPr/>
        </p:nvSpPr>
        <p:spPr>
          <a:xfrm>
            <a:off x="683568" y="2420888"/>
            <a:ext cx="504056" cy="2952328"/>
          </a:xfrm>
          <a:prstGeom prst="rect">
            <a:avLst/>
          </a:prstGeom>
          <a:solidFill>
            <a:srgbClr val="52525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bg1"/>
                </a:solidFill>
                <a:latin typeface="Book Antiqua" panose="02040602050305030304" pitchFamily="18" charset="0"/>
              </a:rPr>
              <a:t>SAMPLE</a:t>
            </a:r>
          </a:p>
        </p:txBody>
      </p:sp>
    </p:spTree>
    <p:extLst>
      <p:ext uri="{BB962C8B-B14F-4D97-AF65-F5344CB8AC3E}">
        <p14:creationId xmlns:p14="http://schemas.microsoft.com/office/powerpoint/2010/main" val="2615861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40" tIns="45720" rIns="91440" bIns="45720" rtlCol="0" anchor="ctr">
            <a:normAutofit/>
          </a:bodyPr>
          <a:lstStyle/>
          <a:p>
            <a:pPr algn="ctr"/>
            <a:r>
              <a:rPr lang="en-IN" sz="36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FORMAT OF PB</a:t>
            </a:r>
            <a:endParaRPr lang="en-IN"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125359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AEB27D1-DA75-4DA2-85C4-65CA9340B4C8}"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29" t="5759" r="1629" b="11756"/>
          <a:stretch/>
        </p:blipFill>
        <p:spPr>
          <a:xfrm>
            <a:off x="1295400" y="304800"/>
            <a:ext cx="5714999" cy="6400800"/>
          </a:xfrm>
          <a:prstGeom prst="rect">
            <a:avLst/>
          </a:prstGeom>
        </p:spPr>
      </p:pic>
      <p:sp>
        <p:nvSpPr>
          <p:cNvPr id="2" name="Slide Number Placeholder 1"/>
          <p:cNvSpPr>
            <a:spLocks noGrp="1"/>
          </p:cNvSpPr>
          <p:nvPr>
            <p:ph type="sldNum" sz="quarter" idx="12"/>
          </p:nvPr>
        </p:nvSpPr>
        <p:spPr/>
        <p:txBody>
          <a:bodyPr/>
          <a:lstStyle/>
          <a:p>
            <a:fld id="{BAEB27D1-DA75-4DA2-85C4-65CA9340B4C8}"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C71D9B53-27C2-3758-4AE4-C644F004794B}"/>
              </a:ext>
            </a:extLst>
          </p:cNvPr>
          <p:cNvSpPr>
            <a:spLocks noGrp="1"/>
          </p:cNvSpPr>
          <p:nvPr>
            <p:ph type="title" idx="4294967295"/>
          </p:nvPr>
        </p:nvSpPr>
        <p:spPr>
          <a:xfrm>
            <a:off x="609600" y="228600"/>
            <a:ext cx="8153400" cy="424732"/>
          </a:xfr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0"/>
              </a:spcBef>
              <a:buClr>
                <a:srgbClr val="000000"/>
              </a:buClr>
            </a:pPr>
            <a:r>
              <a:rPr lang="en-US" sz="2400" b="1"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pitchFamily="34" charset="0"/>
                <a:ea typeface="Verdana" panose="020B0604030504040204" pitchFamily="34" charset="0"/>
                <a:cs typeface="Arial" pitchFamily="34" charset="0"/>
                <a:sym typeface="Arial"/>
              </a:rPr>
              <a:t>PB/ETPB : ENTITLED CATEGORIES OF ELECTORS</a:t>
            </a:r>
            <a:endParaRPr lang="en-US" sz="24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pitchFamily="34" charset="0"/>
              <a:ea typeface="Verdana" panose="020B0604030504040204" pitchFamily="34" charset="0"/>
              <a:cs typeface="Arial" pitchFamily="34" charset="0"/>
              <a:sym typeface="Arial"/>
            </a:endParaRPr>
          </a:p>
        </p:txBody>
      </p:sp>
      <p:sp>
        <p:nvSpPr>
          <p:cNvPr id="2" name="Slide Number Placeholder 1">
            <a:extLst>
              <a:ext uri="{FF2B5EF4-FFF2-40B4-BE49-F238E27FC236}">
                <a16:creationId xmlns:a16="http://schemas.microsoft.com/office/drawing/2014/main" xmlns="" id="{88321428-ECBA-F327-F93C-26628463C145}"/>
              </a:ext>
            </a:extLst>
          </p:cNvPr>
          <p:cNvSpPr>
            <a:spLocks noGrp="1"/>
          </p:cNvSpPr>
          <p:nvPr>
            <p:ph type="sldNum" sz="quarter" idx="4294967295"/>
          </p:nvPr>
        </p:nvSpPr>
        <p:spPr>
          <a:xfrm>
            <a:off x="7010400" y="6356350"/>
            <a:ext cx="2133600" cy="365125"/>
          </a:xfrm>
        </p:spPr>
        <p:txBody>
          <a:bodyPr/>
          <a:lstStyle/>
          <a:p>
            <a:fld id="{6799A0E9-AB31-450B-A68F-27A7383CC092}" type="slidenum">
              <a:rPr lang="en-IN" smtClean="0"/>
              <a:pPr/>
              <a:t>2</a:t>
            </a:fld>
            <a:endParaRPr lang="en-IN" dirty="0"/>
          </a:p>
        </p:txBody>
      </p:sp>
      <p:graphicFrame>
        <p:nvGraphicFramePr>
          <p:cNvPr id="9" name="Diagram 8">
            <a:extLst>
              <a:ext uri="{FF2B5EF4-FFF2-40B4-BE49-F238E27FC236}">
                <a16:creationId xmlns:a16="http://schemas.microsoft.com/office/drawing/2014/main" xmlns="" id="{6ECE19B6-0B87-E48A-C12B-1A1B3F94EB7F}"/>
              </a:ext>
            </a:extLst>
          </p:cNvPr>
          <p:cNvGraphicFramePr/>
          <p:nvPr/>
        </p:nvGraphicFramePr>
        <p:xfrm>
          <a:off x="228600" y="762001"/>
          <a:ext cx="8629650" cy="5780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55175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EB27D1-DA75-4DA2-85C4-65CA9340B4C8}" type="slidenum">
              <a:rPr lang="en-US" smtClean="0"/>
              <a:pPr/>
              <a:t>20</a:t>
            </a:fld>
            <a:endParaRPr lang="en-US"/>
          </a:p>
        </p:txBody>
      </p:sp>
      <p:sp>
        <p:nvSpPr>
          <p:cNvPr id="6" name="Rectangle 1"/>
          <p:cNvSpPr>
            <a:spLocks noChangeArrowheads="1"/>
          </p:cNvSpPr>
          <p:nvPr/>
        </p:nvSpPr>
        <p:spPr bwMode="auto">
          <a:xfrm>
            <a:off x="228600" y="534952"/>
            <a:ext cx="8686800" cy="7996741"/>
          </a:xfrm>
          <a:prstGeom prst="rect">
            <a:avLst/>
          </a:prstGeom>
          <a:noFill/>
          <a:ln w="9525">
            <a:noFill/>
            <a:miter lim="800000"/>
          </a:ln>
          <a:effectLst/>
        </p:spPr>
        <p:txBody>
          <a:bodyPr vert="horz" wrap="square" lIns="121920" tIns="60960" rIns="121920" bIns="60960" numCol="1" anchor="ctr" anchorCtr="0" compatLnSpc="1">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FORM 13A </a:t>
            </a: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{See rule 23(1)(a)]</a:t>
            </a:r>
            <a:endParaRPr kumimoji="0" lang="en-US" sz="1867"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DECLARATION BY ELECTOR</a:t>
            </a:r>
          </a:p>
          <a:p>
            <a:pPr marL="0" marR="0" lvl="0" indent="0" algn="ctr" defTabSz="1219170" rtl="0" eaLnBrk="0" fontAlgn="base" latinLnBrk="0" hangingPunct="0">
              <a:lnSpc>
                <a:spcPct val="100000"/>
              </a:lnSpc>
              <a:spcBef>
                <a:spcPts val="533"/>
              </a:spcBef>
              <a:spcAft>
                <a:spcPts val="533"/>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Election to the   </a:t>
            </a:r>
            <a:r>
              <a:rPr kumimoji="0" lang="en-US" sz="933"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1867"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lang="en-US" sz="1867" u="sng" dirty="0" smtClean="0">
                <a:solidFill>
                  <a:srgbClr val="0000FF"/>
                </a:solidFill>
                <a:latin typeface="Times New Roman" panose="02020603050405020304" pitchFamily="18" charset="0"/>
                <a:cs typeface="Times New Roman" panose="02020603050405020304" pitchFamily="18" charset="0"/>
              </a:rPr>
              <a:t>73</a:t>
            </a:r>
            <a:r>
              <a:rPr kumimoji="0" lang="en-US" sz="1867"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867"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867" b="0" i="0" u="sng"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Khairagarh</a:t>
            </a:r>
            <a:r>
              <a:rPr kumimoji="0" lang="en-US" sz="1867"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867"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Assembly Constituency            </a:t>
            </a:r>
            <a:r>
              <a:rPr kumimoji="0" lang="en-US" sz="133"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1867"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1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THIS SIDE IS TO BE USED </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ONLY WHEN THE ELECTOR SIGNS THE DECLARATION HIMSELF)</a:t>
            </a:r>
            <a:endParaRPr kumimoji="0" lang="en-US" sz="1867"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219170" rtl="0" eaLnBrk="0" fontAlgn="base" latinLnBrk="0" hangingPunct="0">
              <a:lnSpc>
                <a:spcPct val="100000"/>
              </a:lnSpc>
              <a:spcBef>
                <a:spcPts val="1067"/>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 hereby declare that I am the elector to whom the postal ballot paper bearing serial number </a:t>
            </a:r>
            <a:r>
              <a:rPr kumimoji="0" lang="en-US" sz="1867"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67"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133  </a:t>
            </a:r>
            <a:r>
              <a:rPr kumimoji="0" lang="en-US" sz="133"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1867"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67"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has been issued at the above election.</a:t>
            </a:r>
            <a:endParaRPr kumimoji="0" lang="en-US" sz="1867"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Date:</a:t>
            </a:r>
            <a:r>
              <a:rPr kumimoji="0" lang="en-US" sz="2133" b="0" i="0"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133" b="0" i="0"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13/04/2022</a:t>
            </a:r>
            <a:r>
              <a:rPr kumimoji="0" lang="en-US" sz="2133" b="0" i="0"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133"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Signature </a:t>
            </a:r>
            <a:r>
              <a:rPr kumimoji="0" lang="en-US"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of elector </a:t>
            </a:r>
            <a:endParaRPr kumimoji="0" lang="en-US" sz="2133"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Address  </a:t>
            </a:r>
            <a:r>
              <a:rPr kumimoji="0" lang="en-US" b="0" i="0" u="sng"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H.No</a:t>
            </a:r>
            <a:r>
              <a:rPr kumimoji="0" lang="en-US"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12/A, Civil lines, </a:t>
            </a:r>
            <a:r>
              <a:rPr kumimoji="0" lang="en-US" b="0" i="0" u="sng"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Khairagarh</a:t>
            </a:r>
            <a:endParaRPr kumimoji="0" lang="en-US" sz="1867"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1219170" rtl="0" eaLnBrk="0" fontAlgn="base" latinLnBrk="0" hangingPunct="0">
              <a:lnSpc>
                <a:spcPct val="100000"/>
              </a:lnSpc>
              <a:spcBef>
                <a:spcPct val="0"/>
              </a:spcBef>
              <a:spcAft>
                <a:spcPts val="1333"/>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133"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Attestation of Signature</a:t>
            </a:r>
            <a:endParaRPr kumimoji="0" lang="en-US" sz="2133"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121917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The above has been signed in my presence by </a:t>
            </a:r>
            <a:r>
              <a:rPr kumimoji="0" lang="en-US" sz="1200"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1867"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867" b="0"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Shri</a:t>
            </a:r>
            <a:r>
              <a:rPr kumimoji="0" lang="en-US" sz="1867"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867"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Krishna </a:t>
            </a:r>
            <a:r>
              <a:rPr kumimoji="0" lang="en-US" sz="1867" b="0" i="0" u="sng"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Sahu</a:t>
            </a:r>
            <a:r>
              <a:rPr kumimoji="0" lang="en-US" sz="1867" b="0" i="0" u="sng" strike="noStrike" kern="1200" cap="none" spc="0" normalizeH="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133"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(elector</a:t>
            </a:r>
            <a:r>
              <a:rPr kumimoji="0" lang="en-US"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who is personally  known to me/has been identified to my satisfaction by </a:t>
            </a:r>
            <a:r>
              <a:rPr kumimoji="0" lang="en-US" sz="1200"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1867"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Mrs. </a:t>
            </a:r>
            <a:r>
              <a:rPr kumimoji="0" lang="en-US" sz="1867" b="0"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Nandini</a:t>
            </a:r>
            <a:r>
              <a:rPr kumimoji="0" lang="en-US" sz="1867"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867" b="0" i="0" u="sng"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Verma</a:t>
            </a:r>
            <a:r>
              <a:rPr kumimoji="0" lang="en-US" sz="1867"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133"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(identifier</a:t>
            </a:r>
            <a:r>
              <a:rPr kumimoji="0" lang="en-US"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who is personally known to me.</a:t>
            </a:r>
            <a:endParaRPr kumimoji="0" lang="en-US" sz="21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21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219170" rtl="0" eaLnBrk="0" fontAlgn="base" latinLnBrk="0" hangingPunct="0">
              <a:lnSpc>
                <a:spcPct val="100000"/>
              </a:lnSpc>
              <a:spcBef>
                <a:spcPts val="80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Signature of Identifier, if any				Signature of Attesting Officer</a:t>
            </a:r>
            <a:endParaRPr kumimoji="0" lang="en-US" sz="21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2" indent="0" algn="l" defTabSz="121917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Address </a:t>
            </a:r>
            <a:r>
              <a:rPr kumimoji="0" lang="en-US" sz="2133"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867"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LG-01, </a:t>
            </a:r>
            <a:r>
              <a:rPr kumimoji="0" lang="en-US" sz="1867"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Civil lines, </a:t>
            </a:r>
            <a:r>
              <a:rPr kumimoji="0" lang="en-US" sz="1867" b="0" i="0" u="sng"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Khairagarh</a:t>
            </a:r>
            <a:r>
              <a:rPr kumimoji="0" lang="en-US"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Designation</a:t>
            </a:r>
            <a:r>
              <a:rPr kumimoji="0" lang="en-US" sz="21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133"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867"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Deputy Director            </a:t>
            </a:r>
            <a:r>
              <a:rPr kumimoji="0" lang="en-US" sz="533" b="0" i="0" u="sng" strike="noStrike" kern="1200" cap="none" spc="0" normalizeH="0" baseline="0" noProof="0" dirty="0">
                <a:ln>
                  <a:noFill/>
                </a:ln>
                <a:solidFill>
                  <a:srgbClr val="4F81BD">
                    <a:lumMod val="60000"/>
                    <a:lumOff val="40000"/>
                  </a:srgbClr>
                </a:solidFill>
                <a:effectLst/>
                <a:uLnTx/>
                <a:uFillTx/>
                <a:latin typeface="Times New Roman" panose="02020603050405020304" pitchFamily="18" charset="0"/>
                <a:ea typeface="+mn-ea"/>
                <a:cs typeface="Times New Roman" panose="02020603050405020304" pitchFamily="18" charset="0"/>
              </a:rPr>
              <a:t>.</a:t>
            </a:r>
            <a:endParaRPr kumimoji="0" lang="en-US" sz="2133" b="0" i="0" u="sng" strike="noStrike" kern="1200" cap="none" spc="0" normalizeH="0" baseline="0" noProof="0" dirty="0">
              <a:ln>
                <a:noFill/>
              </a:ln>
              <a:solidFill>
                <a:srgbClr val="4F81BD">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Date : </a:t>
            </a:r>
            <a:r>
              <a:rPr kumimoji="0" lang="en-US" sz="800"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2133"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lang="en-US" sz="2133" u="sng" dirty="0" smtClean="0">
                <a:solidFill>
                  <a:srgbClr val="0000FF"/>
                </a:solidFill>
                <a:latin typeface="Times New Roman" panose="02020603050405020304" pitchFamily="18" charset="0"/>
                <a:cs typeface="Times New Roman" panose="02020603050405020304" pitchFamily="18" charset="0"/>
              </a:rPr>
              <a:t>1</a:t>
            </a:r>
            <a:r>
              <a:rPr kumimoji="0" lang="en-US" sz="2133"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3/04/2022    </a:t>
            </a:r>
            <a:r>
              <a:rPr kumimoji="0" lang="en-US" sz="667"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1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Address</a:t>
            </a:r>
            <a:r>
              <a:rPr kumimoji="0" lang="en-US" sz="2133"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133"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867" b="0" i="0" u="sng"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Collectorate</a:t>
            </a:r>
            <a:r>
              <a:rPr lang="en-US" sz="1867" u="sng" dirty="0" smtClean="0">
                <a:solidFill>
                  <a:srgbClr val="0000FF"/>
                </a:solidFill>
                <a:latin typeface="Times New Roman" panose="02020603050405020304" pitchFamily="18" charset="0"/>
                <a:cs typeface="Times New Roman" panose="02020603050405020304" pitchFamily="18" charset="0"/>
              </a:rPr>
              <a:t>, </a:t>
            </a:r>
            <a:r>
              <a:rPr lang="en-US" sz="1867" u="sng" dirty="0" err="1" smtClean="0">
                <a:solidFill>
                  <a:srgbClr val="0000FF"/>
                </a:solidFill>
                <a:latin typeface="Times New Roman" panose="02020603050405020304" pitchFamily="18" charset="0"/>
                <a:cs typeface="Times New Roman" panose="02020603050405020304" pitchFamily="18" charset="0"/>
              </a:rPr>
              <a:t>Khairagarh</a:t>
            </a:r>
            <a:r>
              <a:rPr kumimoji="0" lang="en-US" sz="533" b="0" i="0" u="sng" strike="noStrike" kern="1200" cap="none" spc="0" normalizeH="0" baseline="0" noProof="0" dirty="0" smtClean="0">
                <a:ln>
                  <a:noFill/>
                </a:ln>
                <a:solidFill>
                  <a:srgbClr val="4F81BD">
                    <a:lumMod val="60000"/>
                    <a:lumOff val="40000"/>
                  </a:srgbClr>
                </a:solidFill>
                <a:effectLst/>
                <a:uLnTx/>
                <a:uFillTx/>
                <a:latin typeface="Times New Roman" panose="02020603050405020304" pitchFamily="18" charset="0"/>
                <a:ea typeface="+mn-ea"/>
                <a:cs typeface="Times New Roman" panose="02020603050405020304" pitchFamily="18" charset="0"/>
              </a:rPr>
              <a:t>.</a:t>
            </a:r>
            <a:endParaRPr kumimoji="0" lang="en-US" sz="2133" b="0" i="0" u="sng" strike="noStrike" kern="1200" cap="none" spc="0" normalizeH="0" baseline="0" noProof="0" dirty="0">
              <a:ln>
                <a:noFill/>
              </a:ln>
              <a:solidFill>
                <a:srgbClr val="4F81BD">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133"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lang="en-US" sz="1867" u="sng" dirty="0" smtClean="0">
                <a:solidFill>
                  <a:srgbClr val="0000FF"/>
                </a:solidFill>
                <a:latin typeface="Times New Roman" panose="02020603050405020304" pitchFamily="18" charset="0"/>
                <a:cs typeface="Times New Roman" panose="02020603050405020304" pitchFamily="18" charset="0"/>
              </a:rPr>
              <a:t>KCG</a:t>
            </a:r>
            <a:r>
              <a:rPr kumimoji="0" lang="en-US" sz="1867"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667"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2133"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a:off x="6743700" y="2743200"/>
            <a:ext cx="1095375" cy="469900"/>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2743200" y="5181600"/>
            <a:ext cx="838200" cy="558800"/>
          </a:xfrm>
          <a:prstGeom prst="rect">
            <a:avLst/>
          </a:prstGeom>
          <a:noFill/>
          <a:ln w="9525">
            <a:noFill/>
            <a:miter lim="800000"/>
            <a:headEnd/>
            <a:tailEnd/>
          </a:ln>
          <a:effectLst/>
        </p:spPr>
      </p:pic>
      <p:pic>
        <p:nvPicPr>
          <p:cNvPr id="9" name="Picture 4"/>
          <p:cNvPicPr>
            <a:picLocks noChangeAspect="1" noChangeArrowheads="1"/>
          </p:cNvPicPr>
          <p:nvPr/>
        </p:nvPicPr>
        <p:blipFill>
          <a:blip r:embed="rId4" cstate="print"/>
          <a:srcRect/>
          <a:stretch>
            <a:fillRect/>
          </a:stretch>
        </p:blipFill>
        <p:spPr bwMode="auto">
          <a:xfrm rot="20560416">
            <a:off x="6687788" y="4875095"/>
            <a:ext cx="838200" cy="6930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6449"/>
            <a:ext cx="9104825" cy="6858000"/>
          </a:xfrm>
          <a:prstGeom prst="rect">
            <a:avLst/>
          </a:prstGeom>
          <a:solidFill>
            <a:schemeClr val="bg1"/>
          </a:solidFill>
          <a:ln>
            <a:solidFill>
              <a:schemeClr val="bg1"/>
            </a:solidFill>
          </a:ln>
        </p:spPr>
      </p:pic>
      <p:sp>
        <p:nvSpPr>
          <p:cNvPr id="3" name="Slide Number Placeholder 2"/>
          <p:cNvSpPr>
            <a:spLocks noGrp="1"/>
          </p:cNvSpPr>
          <p:nvPr>
            <p:ph type="sldNum" sz="quarter" idx="12"/>
          </p:nvPr>
        </p:nvSpPr>
        <p:spPr/>
        <p:txBody>
          <a:bodyPr/>
          <a:lstStyle/>
          <a:p>
            <a:fld id="{BAEB27D1-DA75-4DA2-85C4-65CA9340B4C8}"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EB27D1-DA75-4DA2-85C4-65CA9340B4C8}" type="slidenum">
              <a:rPr lang="en-US" smtClean="0"/>
              <a:pPr/>
              <a:t>22</a:t>
            </a:fld>
            <a:endParaRPr lang="en-US"/>
          </a:p>
        </p:txBody>
      </p:sp>
      <p:grpSp>
        <p:nvGrpSpPr>
          <p:cNvPr id="2" name="Group 15"/>
          <p:cNvGrpSpPr/>
          <p:nvPr/>
        </p:nvGrpSpPr>
        <p:grpSpPr>
          <a:xfrm>
            <a:off x="457200" y="1498600"/>
            <a:ext cx="8077200" cy="4470400"/>
            <a:chOff x="457200" y="819150"/>
            <a:chExt cx="8077200" cy="3352800"/>
          </a:xfrm>
        </p:grpSpPr>
        <p:grpSp>
          <p:nvGrpSpPr>
            <p:cNvPr id="4" name="Group 13"/>
            <p:cNvGrpSpPr/>
            <p:nvPr/>
          </p:nvGrpSpPr>
          <p:grpSpPr>
            <a:xfrm>
              <a:off x="457200" y="819150"/>
              <a:ext cx="8077200" cy="3352800"/>
              <a:chOff x="457200" y="819150"/>
              <a:chExt cx="8077200" cy="3352800"/>
            </a:xfrm>
          </p:grpSpPr>
          <p:pic>
            <p:nvPicPr>
              <p:cNvPr id="9" name="Picture 2"/>
              <p:cNvPicPr>
                <a:picLocks noChangeAspect="1" noChangeArrowheads="1"/>
              </p:cNvPicPr>
              <p:nvPr/>
            </p:nvPicPr>
            <p:blipFill>
              <a:blip r:embed="rId2" cstate="print"/>
              <a:srcRect/>
              <a:stretch>
                <a:fillRect/>
              </a:stretch>
            </p:blipFill>
            <p:spPr bwMode="auto">
              <a:xfrm>
                <a:off x="457200" y="819150"/>
                <a:ext cx="8077200" cy="3352800"/>
              </a:xfrm>
              <a:prstGeom prst="rect">
                <a:avLst/>
              </a:prstGeom>
              <a:noFill/>
              <a:ln w="9525">
                <a:noFill/>
                <a:miter lim="800000"/>
                <a:headEnd/>
                <a:tailEnd/>
              </a:ln>
              <a:effectLst/>
            </p:spPr>
          </p:pic>
          <p:sp>
            <p:nvSpPr>
              <p:cNvPr id="10" name="Rectangle 9"/>
              <p:cNvSpPr/>
              <p:nvPr/>
            </p:nvSpPr>
            <p:spPr>
              <a:xfrm>
                <a:off x="601005" y="1681936"/>
                <a:ext cx="7909232" cy="2485392"/>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800"/>
                  </a:spcAft>
                  <a:buClrTx/>
                  <a:buSzTx/>
                  <a:buFontTx/>
                  <a:buNone/>
                  <a:tabLst/>
                  <a:defRPr/>
                </a:pPr>
                <a:r>
                  <a:rPr kumimoji="0" lang="en-IN" sz="2667" b="1" i="0" u="none" strike="noStrike" kern="1200" cap="none" spc="0" normalizeH="0" baseline="0" noProof="0" dirty="0">
                    <a:ln>
                      <a:noFill/>
                    </a:ln>
                    <a:solidFill>
                      <a:prstClr val="black"/>
                    </a:solidFill>
                    <a:effectLst/>
                    <a:uLnTx/>
                    <a:uFillTx/>
                    <a:latin typeface="Times New Roman"/>
                    <a:ea typeface="+mn-ea"/>
                    <a:cs typeface="+mn-cs"/>
                  </a:rPr>
                  <a:t>NOT TO BE OPENED BEFORE COUNTING</a:t>
                </a:r>
              </a:p>
              <a:p>
                <a:pPr marL="0" marR="0" lvl="0" indent="0" algn="ctr" defTabSz="1219170" rtl="0" eaLnBrk="1" fontAlgn="auto" latinLnBrk="0" hangingPunct="1">
                  <a:lnSpc>
                    <a:spcPct val="100000"/>
                  </a:lnSpc>
                  <a:spcBef>
                    <a:spcPts val="80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Times New Roman"/>
                    <a:ea typeface="+mn-ea"/>
                    <a:cs typeface="+mn-cs"/>
                  </a:rPr>
                  <a:t>ELECTION to the </a:t>
                </a:r>
                <a:r>
                  <a:rPr kumimoji="0" lang="en-IN" sz="267" b="1" i="0" u="sng" strike="noStrike" kern="1200" cap="none" spc="0" normalizeH="0" baseline="0" noProof="0" dirty="0">
                    <a:ln>
                      <a:noFill/>
                    </a:ln>
                    <a:solidFill>
                      <a:srgbClr val="0000FF"/>
                    </a:solidFill>
                    <a:effectLst/>
                    <a:uLnTx/>
                    <a:uFillTx/>
                    <a:latin typeface="Times New Roman"/>
                    <a:ea typeface="+mn-ea"/>
                    <a:cs typeface="+mn-cs"/>
                  </a:rPr>
                  <a:t>.</a:t>
                </a:r>
                <a:r>
                  <a:rPr kumimoji="0" lang="en-IN" sz="2400" b="1" i="0" u="sng" strike="noStrike" kern="1200" cap="none" spc="0" normalizeH="0" baseline="0" noProof="0" dirty="0">
                    <a:ln>
                      <a:noFill/>
                    </a:ln>
                    <a:solidFill>
                      <a:srgbClr val="0000FF"/>
                    </a:solidFill>
                    <a:effectLst/>
                    <a:uLnTx/>
                    <a:uFillTx/>
                    <a:latin typeface="Times New Roman"/>
                    <a:ea typeface="+mn-ea"/>
                    <a:cs typeface="+mn-cs"/>
                  </a:rPr>
                  <a:t>          </a:t>
                </a:r>
                <a:r>
                  <a:rPr kumimoji="0" lang="en-IN" sz="2400" b="1" i="0" u="sng" strike="noStrike" kern="1200" cap="none" spc="0" normalizeH="0" baseline="0" noProof="0" dirty="0" smtClean="0">
                    <a:ln>
                      <a:noFill/>
                    </a:ln>
                    <a:solidFill>
                      <a:srgbClr val="0000FF"/>
                    </a:solidFill>
                    <a:effectLst/>
                    <a:uLnTx/>
                    <a:uFillTx/>
                    <a:latin typeface="Times New Roman"/>
                    <a:ea typeface="+mn-ea"/>
                    <a:cs typeface="+mn-cs"/>
                  </a:rPr>
                  <a:t>Chhattisgarh </a:t>
                </a:r>
                <a:r>
                  <a:rPr kumimoji="0" lang="en-IN" sz="2400" b="1" i="0" u="sng" strike="noStrike" kern="1200" cap="none" spc="0" normalizeH="0" baseline="0" noProof="0" dirty="0">
                    <a:ln>
                      <a:noFill/>
                    </a:ln>
                    <a:solidFill>
                      <a:srgbClr val="0000FF"/>
                    </a:solidFill>
                    <a:effectLst/>
                    <a:uLnTx/>
                    <a:uFillTx/>
                    <a:latin typeface="Times New Roman"/>
                    <a:ea typeface="+mn-ea"/>
                    <a:cs typeface="+mn-cs"/>
                  </a:rPr>
                  <a:t>Legislative Assembly                  </a:t>
                </a:r>
                <a:r>
                  <a:rPr kumimoji="0" lang="en-IN" sz="133" b="1" i="0" u="sng" strike="noStrike" kern="1200" cap="none" spc="0" normalizeH="0" baseline="0" noProof="0" dirty="0">
                    <a:ln>
                      <a:noFill/>
                    </a:ln>
                    <a:solidFill>
                      <a:srgbClr val="0000FF"/>
                    </a:solidFill>
                    <a:effectLst/>
                    <a:uLnTx/>
                    <a:uFillTx/>
                    <a:latin typeface="Times New Roman"/>
                    <a:ea typeface="+mn-ea"/>
                    <a:cs typeface="+mn-cs"/>
                  </a:rPr>
                  <a:t>.</a:t>
                </a:r>
                <a:endParaRPr kumimoji="0" lang="en-IN" sz="2400" b="1" i="0" u="sng" strike="noStrike" kern="1200" cap="none" spc="0" normalizeH="0" baseline="0" noProof="0" dirty="0">
                  <a:ln>
                    <a:noFill/>
                  </a:ln>
                  <a:solidFill>
                    <a:srgbClr val="0000FF"/>
                  </a:solidFill>
                  <a:effectLst/>
                  <a:uLnTx/>
                  <a:uFillTx/>
                  <a:latin typeface="Times New Roman"/>
                  <a:ea typeface="+mn-ea"/>
                  <a:cs typeface="+mn-cs"/>
                </a:endParaRPr>
              </a:p>
              <a:p>
                <a:pPr marL="0" marR="0" lvl="0" indent="0" algn="ctr" defTabSz="1219170" rtl="0" eaLnBrk="1" fontAlgn="auto" latinLnBrk="0" hangingPunct="1">
                  <a:lnSpc>
                    <a:spcPct val="100000"/>
                  </a:lnSpc>
                  <a:spcBef>
                    <a:spcPts val="80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Times New Roman"/>
                    <a:ea typeface="+mn-ea"/>
                    <a:cs typeface="+mn-cs"/>
                  </a:rPr>
                  <a:t>from the </a:t>
                </a:r>
                <a:r>
                  <a:rPr kumimoji="0" lang="en-IN" sz="533" b="0" i="0" u="sng" strike="noStrike" kern="1200" cap="none" spc="0" normalizeH="0" baseline="0" noProof="0" dirty="0">
                    <a:ln>
                      <a:noFill/>
                    </a:ln>
                    <a:solidFill>
                      <a:srgbClr val="0000FF"/>
                    </a:solidFill>
                    <a:effectLst/>
                    <a:uLnTx/>
                    <a:uFillTx/>
                    <a:latin typeface="Times New Roman"/>
                    <a:ea typeface="+mn-ea"/>
                    <a:cs typeface="+mn-cs"/>
                  </a:rPr>
                  <a:t>.</a:t>
                </a:r>
                <a:r>
                  <a:rPr kumimoji="0" lang="en-IN" sz="2400" b="0" i="0" u="sng" strike="noStrike" kern="1200" cap="none" spc="0" normalizeH="0" baseline="0" noProof="0" dirty="0">
                    <a:ln>
                      <a:noFill/>
                    </a:ln>
                    <a:solidFill>
                      <a:srgbClr val="0000FF"/>
                    </a:solidFill>
                    <a:effectLst/>
                    <a:uLnTx/>
                    <a:uFillTx/>
                    <a:latin typeface="Times New Roman"/>
                    <a:ea typeface="+mn-ea"/>
                    <a:cs typeface="+mn-cs"/>
                  </a:rPr>
                  <a:t>     </a:t>
                </a:r>
                <a:r>
                  <a:rPr lang="en-IN" sz="2400" b="1" u="sng" dirty="0" smtClean="0">
                    <a:solidFill>
                      <a:srgbClr val="0000FF"/>
                    </a:solidFill>
                    <a:latin typeface="Times New Roman"/>
                  </a:rPr>
                  <a:t>73</a:t>
                </a:r>
                <a:r>
                  <a:rPr kumimoji="0" lang="en-IN" sz="2400" b="1" i="0" u="sng" strike="noStrike" kern="1200" cap="none" spc="0" normalizeH="0" baseline="0" noProof="0" dirty="0" smtClean="0">
                    <a:ln>
                      <a:noFill/>
                    </a:ln>
                    <a:solidFill>
                      <a:srgbClr val="0000FF"/>
                    </a:solidFill>
                    <a:effectLst/>
                    <a:uLnTx/>
                    <a:uFillTx/>
                    <a:latin typeface="Times New Roman"/>
                    <a:ea typeface="+mn-ea"/>
                    <a:cs typeface="+mn-cs"/>
                  </a:rPr>
                  <a:t> </a:t>
                </a:r>
                <a:r>
                  <a:rPr kumimoji="0" lang="en-IN" sz="2400" b="1" i="0" u="sng" strike="noStrike" kern="1200" cap="none" spc="0" normalizeH="0" baseline="0" noProof="0" dirty="0">
                    <a:ln>
                      <a:noFill/>
                    </a:ln>
                    <a:solidFill>
                      <a:srgbClr val="0000FF"/>
                    </a:solidFill>
                    <a:effectLst/>
                    <a:uLnTx/>
                    <a:uFillTx/>
                    <a:latin typeface="Times New Roman"/>
                    <a:ea typeface="+mn-ea"/>
                    <a:cs typeface="+mn-cs"/>
                  </a:rPr>
                  <a:t>– </a:t>
                </a:r>
                <a:r>
                  <a:rPr kumimoji="0" lang="en-IN" sz="2400" b="1" i="0" u="sng" strike="noStrike" kern="1200" cap="none" spc="0" normalizeH="0" baseline="0" noProof="0" dirty="0" err="1" smtClean="0">
                    <a:ln>
                      <a:noFill/>
                    </a:ln>
                    <a:solidFill>
                      <a:srgbClr val="0000FF"/>
                    </a:solidFill>
                    <a:effectLst/>
                    <a:uLnTx/>
                    <a:uFillTx/>
                    <a:latin typeface="Times New Roman"/>
                    <a:ea typeface="+mn-ea"/>
                    <a:cs typeface="+mn-cs"/>
                  </a:rPr>
                  <a:t>Khairagarh</a:t>
                </a:r>
                <a:r>
                  <a:rPr kumimoji="0" lang="en-IN" sz="2400" b="1" i="0" u="sng" strike="noStrike" kern="1200" cap="none" spc="0" normalizeH="0" baseline="0" noProof="0" dirty="0" smtClean="0">
                    <a:ln>
                      <a:noFill/>
                    </a:ln>
                    <a:solidFill>
                      <a:srgbClr val="0000FF"/>
                    </a:solidFill>
                    <a:effectLst/>
                    <a:uLnTx/>
                    <a:uFillTx/>
                    <a:latin typeface="Times New Roman"/>
                    <a:ea typeface="+mn-ea"/>
                    <a:cs typeface="+mn-cs"/>
                  </a:rPr>
                  <a:t>  Assembly                 </a:t>
                </a:r>
                <a:r>
                  <a:rPr kumimoji="0" lang="en-IN" sz="2400" b="0" i="0" u="none" strike="noStrike" kern="1200" cap="none" spc="0" normalizeH="0" baseline="0" noProof="0" dirty="0">
                    <a:ln>
                      <a:noFill/>
                    </a:ln>
                    <a:solidFill>
                      <a:prstClr val="black"/>
                    </a:solidFill>
                    <a:effectLst/>
                    <a:uLnTx/>
                    <a:uFillTx/>
                    <a:latin typeface="Times New Roman"/>
                    <a:ea typeface="+mn-ea"/>
                    <a:cs typeface="+mn-cs"/>
                  </a:rPr>
                  <a:t>Constituency</a:t>
                </a:r>
              </a:p>
              <a:p>
                <a:pPr marL="0" marR="0" lvl="0" indent="0" algn="ctr" defTabSz="1219170" rtl="0" eaLnBrk="1" fontAlgn="auto" latinLnBrk="0" hangingPunct="1">
                  <a:lnSpc>
                    <a:spcPct val="100000"/>
                  </a:lnSpc>
                  <a:spcBef>
                    <a:spcPts val="2400"/>
                  </a:spcBef>
                  <a:spcAft>
                    <a:spcPts val="0"/>
                  </a:spcAft>
                  <a:buClrTx/>
                  <a:buSzTx/>
                  <a:buFontTx/>
                  <a:buNone/>
                  <a:tabLst/>
                  <a:defRPr/>
                </a:pPr>
                <a:r>
                  <a:rPr kumimoji="0" lang="en-IN" sz="1867" b="1" i="0" u="sng" strike="noStrike" kern="1200" cap="none" spc="0" normalizeH="0" baseline="0" noProof="0" dirty="0">
                    <a:ln>
                      <a:noFill/>
                    </a:ln>
                    <a:solidFill>
                      <a:prstClr val="black"/>
                    </a:solidFill>
                    <a:effectLst/>
                    <a:uLnTx/>
                    <a:uFillTx/>
                    <a:latin typeface="Times New Roman"/>
                    <a:ea typeface="+mn-ea"/>
                    <a:cs typeface="+mn-cs"/>
                  </a:rPr>
                  <a:t>POSTAL BALLOT PAPER</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prstClr val="black"/>
                    </a:solidFill>
                    <a:effectLst/>
                    <a:uLnTx/>
                    <a:uFillTx/>
                    <a:latin typeface="Times New Roman"/>
                    <a:ea typeface="+mn-ea"/>
                    <a:cs typeface="+mn-cs"/>
                  </a:rPr>
                  <a:t>	</a:t>
                </a:r>
                <a:endParaRPr kumimoji="0" lang="en-IN" sz="1867" b="1" i="0" u="none" strike="noStrike" kern="1200" cap="none" spc="0" normalizeH="0" baseline="0" noProof="0" dirty="0">
                  <a:ln>
                    <a:noFill/>
                  </a:ln>
                  <a:solidFill>
                    <a:srgbClr val="0000FF"/>
                  </a:solidFill>
                  <a:effectLst/>
                  <a:uLnTx/>
                  <a:uFillTx/>
                  <a:latin typeface="Times New Roman"/>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IN" sz="1867" b="1" i="0" u="none" strike="noStrike" kern="1200" cap="none" spc="0" normalizeH="0" baseline="0" noProof="0" dirty="0">
                    <a:ln>
                      <a:noFill/>
                    </a:ln>
                    <a:solidFill>
                      <a:prstClr val="black"/>
                    </a:solidFill>
                    <a:effectLst/>
                    <a:uLnTx/>
                    <a:uFillTx/>
                    <a:latin typeface="Times New Roman"/>
                    <a:ea typeface="+mn-ea"/>
                    <a:cs typeface="+mn-cs"/>
                  </a:rPr>
                  <a:t>Serial number of Ballot Paper </a:t>
                </a:r>
                <a:r>
                  <a:rPr kumimoji="0" lang="en-IN" sz="933" b="1" i="0" u="sng" strike="noStrike" kern="1200" cap="none" spc="0" normalizeH="0" baseline="0" noProof="0" dirty="0">
                    <a:ln>
                      <a:noFill/>
                    </a:ln>
                    <a:solidFill>
                      <a:srgbClr val="0000FF"/>
                    </a:solidFill>
                    <a:effectLst/>
                    <a:uLnTx/>
                    <a:uFillTx/>
                    <a:latin typeface="Times New Roman"/>
                    <a:ea typeface="+mn-ea"/>
                    <a:cs typeface="+mn-cs"/>
                  </a:rPr>
                  <a:t>.</a:t>
                </a:r>
                <a:r>
                  <a:rPr kumimoji="0" lang="en-IN" sz="1867" b="1" i="0" u="sng" strike="noStrike" kern="1200" cap="none" spc="0" normalizeH="0" baseline="0" noProof="0" dirty="0">
                    <a:ln>
                      <a:noFill/>
                    </a:ln>
                    <a:solidFill>
                      <a:srgbClr val="0000FF"/>
                    </a:solidFill>
                    <a:effectLst/>
                    <a:uLnTx/>
                    <a:uFillTx/>
                    <a:latin typeface="Times New Roman"/>
                    <a:ea typeface="+mn-ea"/>
                    <a:cs typeface="+mn-cs"/>
                  </a:rPr>
                  <a:t>             </a:t>
                </a:r>
                <a:r>
                  <a:rPr kumimoji="0" lang="en-IN" sz="3200" b="1" i="0" u="sng" strike="noStrike" kern="1200" cap="none" spc="0" normalizeH="0" baseline="0" noProof="0" dirty="0" smtClean="0">
                    <a:ln>
                      <a:noFill/>
                    </a:ln>
                    <a:solidFill>
                      <a:srgbClr val="0000FF"/>
                    </a:solidFill>
                    <a:effectLst/>
                    <a:uLnTx/>
                    <a:uFillTx/>
                    <a:latin typeface="Times New Roman"/>
                    <a:ea typeface="+mn-ea"/>
                    <a:cs typeface="+mn-cs"/>
                  </a:rPr>
                  <a:t>133 </a:t>
                </a:r>
                <a:r>
                  <a:rPr kumimoji="0" lang="en-IN" sz="1867" b="1" i="0" u="sng" strike="noStrike" kern="1200" cap="none" spc="0" normalizeH="0" baseline="0" noProof="0" dirty="0" smtClean="0">
                    <a:ln>
                      <a:noFill/>
                    </a:ln>
                    <a:solidFill>
                      <a:srgbClr val="0000FF"/>
                    </a:solidFill>
                    <a:effectLst/>
                    <a:uLnTx/>
                    <a:uFillTx/>
                    <a:latin typeface="Times New Roman"/>
                    <a:ea typeface="+mn-ea"/>
                    <a:cs typeface="+mn-cs"/>
                  </a:rPr>
                  <a:t>                </a:t>
                </a:r>
                <a:r>
                  <a:rPr kumimoji="0" lang="en-IN" sz="133" b="1" i="0" u="sng" strike="noStrike" kern="1200" cap="none" spc="0" normalizeH="0" baseline="0" noProof="0" dirty="0">
                    <a:ln>
                      <a:noFill/>
                    </a:ln>
                    <a:solidFill>
                      <a:srgbClr val="0000FF"/>
                    </a:solidFill>
                    <a:effectLst/>
                    <a:uLnTx/>
                    <a:uFillTx/>
                    <a:latin typeface="Times New Roman"/>
                    <a:ea typeface="+mn-ea"/>
                    <a:cs typeface="+mn-cs"/>
                  </a:rPr>
                  <a:t>.</a:t>
                </a:r>
                <a:endParaRPr kumimoji="0" lang="en-IN" sz="1867" b="1" i="0" u="none" strike="noStrike" kern="1200" cap="none" spc="0" normalizeH="0" baseline="0" noProof="0" dirty="0">
                  <a:ln>
                    <a:noFill/>
                  </a:ln>
                  <a:solidFill>
                    <a:srgbClr val="0000FF"/>
                  </a:solidFill>
                  <a:effectLst/>
                  <a:uLnTx/>
                  <a:uFillTx/>
                  <a:latin typeface="Times New Roman"/>
                  <a:ea typeface="+mn-ea"/>
                  <a:cs typeface="+mn-cs"/>
                </a:endParaRPr>
              </a:p>
            </p:txBody>
          </p:sp>
        </p:grpSp>
        <p:grpSp>
          <p:nvGrpSpPr>
            <p:cNvPr id="5" name="Group 13"/>
            <p:cNvGrpSpPr/>
            <p:nvPr/>
          </p:nvGrpSpPr>
          <p:grpSpPr>
            <a:xfrm>
              <a:off x="457200" y="819150"/>
              <a:ext cx="6705599" cy="710270"/>
              <a:chOff x="228599" y="1929799"/>
              <a:chExt cx="7106421" cy="815061"/>
            </a:xfrm>
          </p:grpSpPr>
          <p:sp>
            <p:nvSpPr>
              <p:cNvPr id="7" name="Rectangle 6"/>
              <p:cNvSpPr/>
              <p:nvPr/>
            </p:nvSpPr>
            <p:spPr>
              <a:xfrm>
                <a:off x="228599" y="2064106"/>
                <a:ext cx="830320" cy="486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a:ea typeface="+mn-ea"/>
                    <a:cs typeface="+mn-cs"/>
                  </a:rPr>
                  <a:t>COVER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a:ea typeface="+mn-ea"/>
                    <a:cs typeface="+mn-cs"/>
                  </a:rPr>
                  <a:t>A</a:t>
                </a:r>
                <a:r>
                  <a:rPr kumimoji="0" lang="en-US" sz="1600" b="0" i="0" u="none" strike="noStrike" kern="1200" cap="none" spc="0" normalizeH="0" baseline="0" noProof="0" dirty="0">
                    <a:ln>
                      <a:noFill/>
                    </a:ln>
                    <a:solidFill>
                      <a:prstClr val="black"/>
                    </a:solidFill>
                    <a:effectLst/>
                    <a:uLnTx/>
                    <a:uFillTx/>
                    <a:latin typeface="Times New Roman"/>
                    <a:ea typeface="+mn-ea"/>
                    <a:cs typeface="+mn-cs"/>
                  </a:rPr>
                  <a:t> </a:t>
                </a:r>
              </a:p>
            </p:txBody>
          </p:sp>
          <p:sp>
            <p:nvSpPr>
              <p:cNvPr id="8" name="Rectangle 7"/>
              <p:cNvSpPr/>
              <p:nvPr/>
            </p:nvSpPr>
            <p:spPr>
              <a:xfrm>
                <a:off x="1197656" y="1929799"/>
                <a:ext cx="6137364" cy="815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tab pos="4952876" algn="l"/>
                  </a:tabLst>
                  <a:defRPr/>
                </a:pPr>
                <a:r>
                  <a:rPr kumimoji="0" lang="en-US" sz="2400" b="1" i="0" u="none" strike="noStrike" kern="1200" cap="none" spc="0" normalizeH="0" baseline="0" noProof="0" dirty="0">
                    <a:ln>
                      <a:noFill/>
                    </a:ln>
                    <a:solidFill>
                      <a:prstClr val="black"/>
                    </a:solidFill>
                    <a:effectLst/>
                    <a:uLnTx/>
                    <a:uFillTx/>
                    <a:latin typeface="Times New Roman"/>
                    <a:ea typeface="Calibri" panose="020F0502020204030204"/>
                    <a:cs typeface="Times New Roman" panose="02020603050405020304"/>
                  </a:rPr>
                  <a:t>FORM 13B</a:t>
                </a:r>
              </a:p>
              <a:p>
                <a:pPr marL="0" marR="0" lvl="0" indent="0" algn="ctr" defTabSz="1219170" rtl="0" eaLnBrk="1" fontAlgn="auto" latinLnBrk="0" hangingPunct="1">
                  <a:lnSpc>
                    <a:spcPct val="100000"/>
                  </a:lnSpc>
                  <a:spcBef>
                    <a:spcPts val="0"/>
                  </a:spcBef>
                  <a:spcAft>
                    <a:spcPts val="0"/>
                  </a:spcAft>
                  <a:buClrTx/>
                  <a:buSzTx/>
                  <a:buFontTx/>
                  <a:buNone/>
                  <a:tabLst>
                    <a:tab pos="4952876" algn="l"/>
                  </a:tabLst>
                  <a:defRPr/>
                </a:pPr>
                <a:r>
                  <a:rPr kumimoji="0" lang="en-US" sz="1600" b="0" i="0" u="none" strike="noStrike" kern="1200" cap="none" spc="0" normalizeH="0" baseline="0" noProof="0" dirty="0">
                    <a:ln>
                      <a:noFill/>
                    </a:ln>
                    <a:solidFill>
                      <a:prstClr val="black"/>
                    </a:solidFill>
                    <a:effectLst/>
                    <a:uLnTx/>
                    <a:uFillTx/>
                    <a:latin typeface="Times New Roman"/>
                    <a:ea typeface="Calibri" panose="020F0502020204030204"/>
                    <a:cs typeface="Times New Roman" panose="02020603050405020304"/>
                  </a:rPr>
                  <a:t>[ See Rule 23 (1) (b) ]</a:t>
                </a:r>
                <a:endParaRPr kumimoji="0" lang="en-IN" sz="1600" b="0" i="0" u="none" strike="noStrike" kern="1200" cap="none" spc="0" normalizeH="0" baseline="0" noProof="0" dirty="0">
                  <a:ln>
                    <a:noFill/>
                  </a:ln>
                  <a:solidFill>
                    <a:prstClr val="black"/>
                  </a:solidFill>
                  <a:effectLst/>
                  <a:uLnTx/>
                  <a:uFillTx/>
                  <a:latin typeface="Times New Roman"/>
                  <a:ea typeface="Calibri" panose="020F0502020204030204"/>
                  <a:cs typeface="Times New Roman" panose="02020603050405020304"/>
                </a:endParaRPr>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BAEB27D1-DA75-4DA2-85C4-65CA9340B4C8}"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8" y="0"/>
            <a:ext cx="9104825" cy="6858000"/>
          </a:xfrm>
          <a:prstGeom prst="rect">
            <a:avLst/>
          </a:prstGeom>
        </p:spPr>
      </p:pic>
      <p:sp>
        <p:nvSpPr>
          <p:cNvPr id="2" name="Slide Number Placeholder 1"/>
          <p:cNvSpPr>
            <a:spLocks noGrp="1"/>
          </p:cNvSpPr>
          <p:nvPr>
            <p:ph type="sldNum" sz="quarter" idx="12"/>
          </p:nvPr>
        </p:nvSpPr>
        <p:spPr/>
        <p:txBody>
          <a:bodyPr/>
          <a:lstStyle/>
          <a:p>
            <a:fld id="{BAEB27D1-DA75-4DA2-85C4-65CA9340B4C8}"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248400"/>
          </a:xfrm>
          <a:solidFill>
            <a:schemeClr val="tx1"/>
          </a:solidFill>
        </p:spPr>
        <p:txBody>
          <a:bodyPr>
            <a:noAutofit/>
          </a:bodyPr>
          <a:lstStyle/>
          <a:p>
            <a:pPr marL="0" indent="0" algn="ctr">
              <a:buNone/>
              <a:defRPr/>
            </a:pPr>
            <a:r>
              <a:rPr lang="en-US" sz="2800" b="1" dirty="0" smtClean="0">
                <a:latin typeface="Bahnschrift Condensed" panose="020B0502040204020203" pitchFamily="34" charset="0"/>
                <a:ea typeface="+mj-ea"/>
                <a:cs typeface="+mj-cs"/>
              </a:rPr>
              <a:t>COLOUR OF PB AND ENVELOPEs</a:t>
            </a:r>
          </a:p>
          <a:p>
            <a:pPr marL="542925" indent="-361950">
              <a:buFont typeface="Wingdings" pitchFamily="2" charset="2"/>
              <a:buChar char="ü"/>
            </a:pPr>
            <a:r>
              <a:rPr lang="en-IN" sz="2000" dirty="0" smtClean="0">
                <a:solidFill>
                  <a:schemeClr val="bg1"/>
                </a:solidFill>
                <a:latin typeface="Bahnschrift Condensed" panose="020B0502040204020203" pitchFamily="34" charset="0"/>
              </a:rPr>
              <a:t>Service </a:t>
            </a:r>
            <a:r>
              <a:rPr lang="en-IN" sz="2000" dirty="0">
                <a:solidFill>
                  <a:schemeClr val="bg1"/>
                </a:solidFill>
                <a:latin typeface="Bahnschrift Condensed" panose="020B0502040204020203" pitchFamily="34" charset="0"/>
              </a:rPr>
              <a:t>Voters – PB and Envelopes – White </a:t>
            </a:r>
          </a:p>
          <a:p>
            <a:pPr marL="180975" indent="0" algn="ctr">
              <a:buNone/>
            </a:pPr>
            <a:r>
              <a:rPr lang="en-IN" sz="1800" dirty="0">
                <a:solidFill>
                  <a:srgbClr val="FF0000"/>
                </a:solidFill>
                <a:latin typeface="Bahnschrift Condensed" panose="020B0502040204020203" pitchFamily="34" charset="0"/>
              </a:rPr>
              <a:t>[Now Envelopes are not required to be sent by CEOs to the Record / Unit Officers for use by Service Voters]</a:t>
            </a:r>
          </a:p>
          <a:p>
            <a:pPr marL="542925" indent="-361950">
              <a:lnSpc>
                <a:spcPct val="200000"/>
              </a:lnSpc>
              <a:buFont typeface="Wingdings" pitchFamily="2" charset="2"/>
              <a:buChar char="ü"/>
            </a:pPr>
            <a:r>
              <a:rPr lang="en-IN" sz="2000" dirty="0">
                <a:solidFill>
                  <a:schemeClr val="bg1"/>
                </a:solidFill>
                <a:latin typeface="Bahnschrift Condensed" panose="020B0502040204020203" pitchFamily="34" charset="0"/>
              </a:rPr>
              <a:t>Other than Service Voters – PB and Envelopes – White for PC </a:t>
            </a:r>
            <a:r>
              <a:rPr lang="en-IN" sz="2000" dirty="0" smtClean="0">
                <a:solidFill>
                  <a:schemeClr val="bg1"/>
                </a:solidFill>
                <a:latin typeface="Bahnschrift Condensed" panose="020B0502040204020203" pitchFamily="34" charset="0"/>
              </a:rPr>
              <a:t> </a:t>
            </a:r>
            <a:r>
              <a:rPr lang="en-IN" sz="2000" dirty="0" smtClean="0">
                <a:solidFill>
                  <a:schemeClr val="tx1"/>
                </a:solidFill>
                <a:latin typeface="Bahnschrift Condensed" panose="020B0502040204020203" pitchFamily="34" charset="0"/>
              </a:rPr>
              <a:t>&amp; </a:t>
            </a:r>
            <a:r>
              <a:rPr lang="en-IN" sz="2000" dirty="0">
                <a:solidFill>
                  <a:schemeClr val="tx1"/>
                </a:solidFill>
                <a:latin typeface="Bahnschrift Condensed" panose="020B0502040204020203" pitchFamily="34" charset="0"/>
              </a:rPr>
              <a:t>Pink for AC</a:t>
            </a:r>
            <a:endParaRPr lang="en-US" sz="2000" dirty="0">
              <a:solidFill>
                <a:schemeClr val="tx1"/>
              </a:solidFill>
              <a:latin typeface="Bahnschrift Condensed" panose="020B0502040204020203" pitchFamily="34" charset="0"/>
            </a:endParaRPr>
          </a:p>
          <a:p>
            <a:pPr marL="0" indent="0" algn="ctr">
              <a:buNone/>
              <a:defRPr/>
            </a:pPr>
            <a:endParaRPr lang="en-IN" sz="2800" b="1" dirty="0">
              <a:latin typeface="Bahnschrift Condensed" panose="020B0502040204020203" pitchFamily="34" charset="0"/>
              <a:ea typeface="+mj-ea"/>
              <a:cs typeface="+mj-cs"/>
            </a:endParaRPr>
          </a:p>
          <a:p>
            <a:pPr marL="0" indent="0" algn="ctr">
              <a:buNone/>
              <a:defRPr/>
            </a:pPr>
            <a:r>
              <a:rPr lang="en-IN" sz="2800" b="1" dirty="0">
                <a:solidFill>
                  <a:schemeClr val="bg1"/>
                </a:solidFill>
                <a:latin typeface="Bahnschrift Condensed" panose="020B0502040204020203" pitchFamily="34" charset="0"/>
                <a:ea typeface="+mj-ea"/>
                <a:cs typeface="+mj-cs"/>
              </a:rPr>
              <a:t> </a:t>
            </a:r>
            <a:r>
              <a:rPr lang="en-US" sz="2800" b="1" dirty="0">
                <a:solidFill>
                  <a:schemeClr val="bg1"/>
                </a:solidFill>
                <a:latin typeface="Bahnschrift Condensed" panose="020B0502040204020203" pitchFamily="34" charset="0"/>
                <a:ea typeface="+mj-ea"/>
                <a:cs typeface="+mj-cs"/>
              </a:rPr>
              <a:t>Postage Stamp</a:t>
            </a:r>
          </a:p>
          <a:p>
            <a:pPr marL="542925" indent="-361950">
              <a:buFont typeface="Wingdings" pitchFamily="2" charset="2"/>
              <a:buChar char="ü"/>
            </a:pPr>
            <a:r>
              <a:rPr lang="en-IN" sz="2000" dirty="0">
                <a:solidFill>
                  <a:schemeClr val="bg1"/>
                </a:solidFill>
                <a:latin typeface="Bahnschrift Condensed" panose="020B0502040204020203" pitchFamily="34" charset="0"/>
              </a:rPr>
              <a:t>No need to be affixed on  envelope by service voter – </a:t>
            </a:r>
            <a:r>
              <a:rPr lang="en-IN" sz="2000" dirty="0" err="1">
                <a:solidFill>
                  <a:schemeClr val="bg1"/>
                </a:solidFill>
                <a:latin typeface="Bahnschrift Condensed" panose="020B0502040204020203" pitchFamily="34" charset="0"/>
              </a:rPr>
              <a:t>DoP</a:t>
            </a:r>
            <a:r>
              <a:rPr lang="en-IN" sz="2000" dirty="0">
                <a:solidFill>
                  <a:schemeClr val="bg1"/>
                </a:solidFill>
                <a:latin typeface="Bahnschrift Condensed" panose="020B0502040204020203" pitchFamily="34" charset="0"/>
              </a:rPr>
              <a:t> has been instructed. Expenditure to be borne by CEO</a:t>
            </a:r>
          </a:p>
          <a:p>
            <a:pPr marL="542925" indent="-361950">
              <a:buFont typeface="Wingdings" pitchFamily="2" charset="2"/>
              <a:buChar char="ü"/>
            </a:pPr>
            <a:endParaRPr lang="en-IN" sz="2000" dirty="0">
              <a:solidFill>
                <a:schemeClr val="bg1"/>
              </a:solidFill>
              <a:latin typeface="Bahnschrift Condensed" panose="020B0502040204020203" pitchFamily="34" charset="0"/>
            </a:endParaRPr>
          </a:p>
          <a:p>
            <a:pPr marL="542925" indent="-361950">
              <a:buFont typeface="Wingdings" pitchFamily="2" charset="2"/>
              <a:buChar char="ü"/>
            </a:pPr>
            <a:r>
              <a:rPr lang="en-IN" sz="2000" dirty="0">
                <a:solidFill>
                  <a:schemeClr val="bg1"/>
                </a:solidFill>
                <a:latin typeface="Bahnschrift Condensed" panose="020B0502040204020203" pitchFamily="34" charset="0"/>
              </a:rPr>
              <a:t>CEO to inform GM, Post Office to accept envelopes for speed post delivery</a:t>
            </a:r>
          </a:p>
          <a:p>
            <a:pPr marL="542925" indent="-361950">
              <a:buFont typeface="Wingdings" pitchFamily="2" charset="2"/>
              <a:buChar char="ü"/>
            </a:pPr>
            <a:r>
              <a:rPr lang="en-IN" sz="2000" dirty="0">
                <a:solidFill>
                  <a:schemeClr val="bg1"/>
                </a:solidFill>
                <a:latin typeface="Bahnschrift Condensed" panose="020B0502040204020203" pitchFamily="34" charset="0"/>
              </a:rPr>
              <a:t>Postal </a:t>
            </a:r>
            <a:r>
              <a:rPr lang="en-IN" sz="2000" dirty="0" err="1">
                <a:solidFill>
                  <a:schemeClr val="bg1"/>
                </a:solidFill>
                <a:latin typeface="Bahnschrift Condensed" panose="020B0502040204020203" pitchFamily="34" charset="0"/>
              </a:rPr>
              <a:t>deptt</a:t>
            </a:r>
            <a:r>
              <a:rPr lang="en-IN" sz="2000" dirty="0">
                <a:solidFill>
                  <a:schemeClr val="bg1"/>
                </a:solidFill>
                <a:latin typeface="Bahnschrift Condensed" panose="020B0502040204020203" pitchFamily="34" charset="0"/>
              </a:rPr>
              <a:t> shall nominate on Post Office for each PC/AC for delivery of PB to RO</a:t>
            </a:r>
          </a:p>
          <a:p>
            <a:pPr marL="0" indent="0">
              <a:buNone/>
            </a:pPr>
            <a:endParaRPr lang="en-IN" sz="2000" dirty="0">
              <a:solidFill>
                <a:schemeClr val="bg1"/>
              </a:solidFill>
              <a:latin typeface="Bahnschrift Condensed" panose="020B0502040204020203" pitchFamily="34" charset="0"/>
              <a:ea typeface="+mj-ea"/>
              <a:cs typeface="+mj-cs"/>
            </a:endParaRPr>
          </a:p>
          <a:p>
            <a:endParaRPr lang="en-IN" sz="2400" dirty="0">
              <a:solidFill>
                <a:schemeClr val="bg1"/>
              </a:solidFill>
              <a:latin typeface="Aparajita" pitchFamily="34" charset="0"/>
              <a:cs typeface="Aparajita" pitchFamily="34" charset="0"/>
            </a:endParaRPr>
          </a:p>
          <a:p>
            <a:pPr marL="0" indent="0" algn="just">
              <a:buNone/>
              <a:defRPr/>
            </a:pPr>
            <a:endParaRPr lang="en-US" sz="1800" dirty="0"/>
          </a:p>
          <a:p>
            <a:pPr marL="0" indent="0" algn="just">
              <a:buNone/>
              <a:defRPr/>
            </a:pPr>
            <a:endParaRPr lang="en-US" sz="1800" dirty="0"/>
          </a:p>
        </p:txBody>
      </p:sp>
    </p:spTree>
    <p:extLst>
      <p:ext uri="{BB962C8B-B14F-4D97-AF65-F5344CB8AC3E}">
        <p14:creationId xmlns:p14="http://schemas.microsoft.com/office/powerpoint/2010/main" val="475937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514" y="119668"/>
            <a:ext cx="8489286" cy="523220"/>
          </a:xfrm>
          <a:prstGeom prst="rect">
            <a:avLst/>
          </a:prstGeom>
        </p:spPr>
        <p:txBody>
          <a:bodyPr wrap="square">
            <a:spAutoFit/>
          </a:bodyPr>
          <a:lstStyle/>
          <a:p>
            <a:pPr algn="ctr"/>
            <a:r>
              <a:rPr lang="en-US" sz="24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DISPATCH OF PB (GENERAL INSTRUCTION</a:t>
            </a:r>
            <a:r>
              <a:rPr lang="en-US" sz="2800" b="1" dirty="0" smtClean="0">
                <a:solidFill>
                  <a:srgbClr val="C00000"/>
                </a:solidFill>
              </a:rPr>
              <a:t>)</a:t>
            </a:r>
            <a:endParaRPr lang="en-IN" sz="2800" b="1" dirty="0">
              <a:solidFill>
                <a:srgbClr val="C00000"/>
              </a:solidFill>
            </a:endParaRPr>
          </a:p>
        </p:txBody>
      </p:sp>
      <p:sp>
        <p:nvSpPr>
          <p:cNvPr id="5" name="Rectangle 4"/>
          <p:cNvSpPr/>
          <p:nvPr/>
        </p:nvSpPr>
        <p:spPr>
          <a:xfrm>
            <a:off x="89502" y="937379"/>
            <a:ext cx="8898254" cy="5078313"/>
          </a:xfrm>
          <a:prstGeom prst="rect">
            <a:avLst/>
          </a:prstGeom>
        </p:spPr>
        <p:txBody>
          <a:bodyPr wrap="square">
            <a:spAutoFit/>
          </a:bodyPr>
          <a:lstStyle/>
          <a:p>
            <a:pPr algn="just"/>
            <a:r>
              <a:rPr lang="en-GB" sz="2000" b="1" dirty="0"/>
              <a:t>Procedure for despatch of PB</a:t>
            </a:r>
            <a:r>
              <a:rPr lang="en-GB" sz="2000" b="1" dirty="0" smtClean="0"/>
              <a:t>:</a:t>
            </a:r>
          </a:p>
          <a:p>
            <a:pPr algn="just"/>
            <a:endParaRPr lang="en-US" sz="2000" b="1" dirty="0"/>
          </a:p>
          <a:p>
            <a:pPr marL="457200" indent="-457200" algn="just">
              <a:buFont typeface="Wingdings" panose="05000000000000000000" pitchFamily="2" charset="2"/>
              <a:buChar char="§"/>
            </a:pPr>
            <a:r>
              <a:rPr lang="en-US" sz="2000" dirty="0"/>
              <a:t> </a:t>
            </a:r>
            <a:r>
              <a:rPr lang="en-US" sz="2000" b="1" i="1" u="sng" dirty="0"/>
              <a:t>Send</a:t>
            </a:r>
            <a:r>
              <a:rPr lang="en-US" sz="2000" dirty="0"/>
              <a:t> following documents (</a:t>
            </a:r>
            <a:r>
              <a:rPr lang="en-US" sz="2000" dirty="0" err="1"/>
              <a:t>i</a:t>
            </a:r>
            <a:r>
              <a:rPr lang="en-US" sz="2000" dirty="0"/>
              <a:t>) PB, (ii)</a:t>
            </a:r>
            <a:r>
              <a:rPr lang="en-US" sz="2000" b="1" dirty="0">
                <a:solidFill>
                  <a:srgbClr val="0070C0"/>
                </a:solidFill>
              </a:rPr>
              <a:t>Form-13A</a:t>
            </a:r>
            <a:r>
              <a:rPr lang="en-US" sz="2000" dirty="0"/>
              <a:t> (Declaration), (iii) </a:t>
            </a:r>
            <a:r>
              <a:rPr lang="en-US" sz="2000" b="1" dirty="0">
                <a:solidFill>
                  <a:srgbClr val="0070C0"/>
                </a:solidFill>
              </a:rPr>
              <a:t>Form 13B </a:t>
            </a:r>
            <a:r>
              <a:rPr lang="en-US" sz="2000" dirty="0"/>
              <a:t>(Inner Envelope) (iv) </a:t>
            </a:r>
            <a:r>
              <a:rPr lang="en-US" sz="2000" b="1" dirty="0">
                <a:solidFill>
                  <a:srgbClr val="0070C0"/>
                </a:solidFill>
              </a:rPr>
              <a:t>Form 13C </a:t>
            </a:r>
            <a:r>
              <a:rPr lang="en-US" sz="2000" dirty="0"/>
              <a:t>(Outer Envelope) and (v) </a:t>
            </a:r>
            <a:r>
              <a:rPr lang="en-US" sz="2000" b="1" dirty="0">
                <a:solidFill>
                  <a:srgbClr val="0070C0"/>
                </a:solidFill>
              </a:rPr>
              <a:t>Form-13D </a:t>
            </a:r>
            <a:r>
              <a:rPr lang="en-US" sz="2000" dirty="0"/>
              <a:t>(Instruction) </a:t>
            </a:r>
          </a:p>
          <a:p>
            <a:pPr marL="457200" indent="-457200" algn="just">
              <a:buFont typeface="Wingdings" panose="05000000000000000000" pitchFamily="2" charset="2"/>
              <a:buChar char="§"/>
            </a:pPr>
            <a:r>
              <a:rPr lang="en-US" sz="2000" dirty="0">
                <a:solidFill>
                  <a:srgbClr val="FF3399"/>
                </a:solidFill>
              </a:rPr>
              <a:t>NB: For Service Voters the above will be transmitted </a:t>
            </a:r>
            <a:r>
              <a:rPr lang="en-US" sz="2000" b="1" i="1" u="sng" dirty="0">
                <a:solidFill>
                  <a:srgbClr val="FF3399"/>
                </a:solidFill>
              </a:rPr>
              <a:t>electronically </a:t>
            </a:r>
            <a:r>
              <a:rPr lang="en-US" sz="2000" dirty="0">
                <a:solidFill>
                  <a:srgbClr val="FF3399"/>
                </a:solidFill>
              </a:rPr>
              <a:t>through </a:t>
            </a:r>
            <a:r>
              <a:rPr lang="en-US" sz="2000" dirty="0" smtClean="0">
                <a:solidFill>
                  <a:srgbClr val="FF3399"/>
                </a:solidFill>
              </a:rPr>
              <a:t>ETPBS</a:t>
            </a:r>
          </a:p>
          <a:p>
            <a:pPr marL="457200" indent="-457200" algn="just">
              <a:buFont typeface="Wingdings" panose="05000000000000000000" pitchFamily="2" charset="2"/>
              <a:buChar char="§"/>
            </a:pPr>
            <a:endParaRPr lang="en-US" sz="2000" dirty="0">
              <a:solidFill>
                <a:srgbClr val="FF3399"/>
              </a:solidFill>
            </a:endParaRPr>
          </a:p>
          <a:p>
            <a:pPr marL="457200" indent="-457200" algn="just">
              <a:buFont typeface="Wingdings" panose="05000000000000000000" pitchFamily="2" charset="2"/>
              <a:buChar char="§"/>
            </a:pPr>
            <a:r>
              <a:rPr lang="en-US" sz="2000" dirty="0"/>
              <a:t>Record the </a:t>
            </a:r>
            <a:r>
              <a:rPr lang="en-US" sz="2000" b="1" i="1" u="sng" dirty="0"/>
              <a:t>electoral roll number </a:t>
            </a:r>
            <a:r>
              <a:rPr lang="en-US" sz="2000" dirty="0"/>
              <a:t>(Part No. and </a:t>
            </a:r>
            <a:r>
              <a:rPr lang="en-US" sz="2000" dirty="0" err="1"/>
              <a:t>Sl.No</a:t>
            </a:r>
            <a:r>
              <a:rPr lang="en-US" sz="2000" dirty="0"/>
              <a:t>. as entered in the </a:t>
            </a:r>
            <a:r>
              <a:rPr lang="en-US" sz="2000" b="1" i="1" u="sng" dirty="0"/>
              <a:t>marked copy) </a:t>
            </a:r>
            <a:r>
              <a:rPr lang="en-US" sz="2000" dirty="0"/>
              <a:t>on the counterfoil of PB </a:t>
            </a:r>
            <a:endParaRPr lang="en-US" sz="2000" b="1" i="1" u="sng" dirty="0"/>
          </a:p>
          <a:p>
            <a:pPr marL="457200" indent="-457200" algn="just">
              <a:buFont typeface="Wingdings" panose="05000000000000000000" pitchFamily="2" charset="2"/>
              <a:buChar char="§"/>
            </a:pPr>
            <a:r>
              <a:rPr lang="en-US" sz="2000" dirty="0">
                <a:solidFill>
                  <a:srgbClr val="FF0000"/>
                </a:solidFill>
              </a:rPr>
              <a:t>In the </a:t>
            </a:r>
            <a:r>
              <a:rPr lang="en-US" sz="2000" b="1" i="1" u="sng" dirty="0">
                <a:solidFill>
                  <a:srgbClr val="FF0000"/>
                </a:solidFill>
              </a:rPr>
              <a:t>Marked Copy </a:t>
            </a:r>
            <a:r>
              <a:rPr lang="en-US" sz="2000" dirty="0">
                <a:solidFill>
                  <a:srgbClr val="FF0000"/>
                </a:solidFill>
              </a:rPr>
              <a:t>of the ER, </a:t>
            </a:r>
            <a:r>
              <a:rPr lang="en-US" sz="2000" b="1" i="1" u="sng" dirty="0">
                <a:solidFill>
                  <a:srgbClr val="FF0000"/>
                </a:solidFill>
              </a:rPr>
              <a:t>PB in RED </a:t>
            </a:r>
            <a:r>
              <a:rPr lang="en-US" sz="2000" dirty="0">
                <a:solidFill>
                  <a:srgbClr val="FF0000"/>
                </a:solidFill>
              </a:rPr>
              <a:t>ink should be written against the names of all who have been issued PBs. </a:t>
            </a:r>
          </a:p>
          <a:p>
            <a:pPr marL="457200" indent="-457200" algn="just">
              <a:buFont typeface="Wingdings" panose="05000000000000000000" pitchFamily="2" charset="2"/>
              <a:buChar char="§"/>
            </a:pPr>
            <a:r>
              <a:rPr lang="en-US" sz="2000" dirty="0"/>
              <a:t>PB serial no. should NOT be written against the voter’s entry.</a:t>
            </a:r>
          </a:p>
          <a:p>
            <a:pPr marL="457200" indent="-457200" algn="just">
              <a:buFont typeface="Wingdings" panose="05000000000000000000" pitchFamily="2" charset="2"/>
              <a:buChar char="§"/>
            </a:pPr>
            <a:r>
              <a:rPr lang="en-US" sz="2000" dirty="0"/>
              <a:t>No PB can be issued </a:t>
            </a:r>
            <a:r>
              <a:rPr lang="en-US" sz="2000" b="1" i="1" u="sng" dirty="0"/>
              <a:t>after</a:t>
            </a:r>
            <a:r>
              <a:rPr lang="en-US" sz="2000" dirty="0"/>
              <a:t> the stage of preparing marked copy of electoral roll for supply to the presiding officers for conduct of poll.</a:t>
            </a:r>
          </a:p>
          <a:p>
            <a:pPr marL="285750" indent="-285750">
              <a:buFont typeface="Wingdings" panose="05000000000000000000" pitchFamily="2" charset="2"/>
              <a:buChar char="§"/>
            </a:pPr>
            <a:endParaRPr lang="en-US" sz="2400" dirty="0"/>
          </a:p>
        </p:txBody>
      </p:sp>
      <p:sp>
        <p:nvSpPr>
          <p:cNvPr id="2" name="Slide Number Placeholder 1">
            <a:extLst>
              <a:ext uri="{FF2B5EF4-FFF2-40B4-BE49-F238E27FC236}">
                <a16:creationId xmlns:a16="http://schemas.microsoft.com/office/drawing/2014/main" xmlns="" id="{533FE0B2-CB89-E7EA-E723-7CDA1D9A9CC3}"/>
              </a:ext>
            </a:extLst>
          </p:cNvPr>
          <p:cNvSpPr>
            <a:spLocks noGrp="1"/>
          </p:cNvSpPr>
          <p:nvPr>
            <p:ph type="sldNum" sz="quarter" idx="4294967295"/>
          </p:nvPr>
        </p:nvSpPr>
        <p:spPr>
          <a:xfrm>
            <a:off x="7010400" y="6356350"/>
            <a:ext cx="2133600" cy="365125"/>
          </a:xfrm>
        </p:spPr>
        <p:txBody>
          <a:bodyPr/>
          <a:lstStyle/>
          <a:p>
            <a:fld id="{BAEB27D1-DA75-4DA2-85C4-65CA9340B4C8}" type="slidenum">
              <a:rPr lang="en-US" smtClean="0"/>
              <a:pPr/>
              <a:t>26</a:t>
            </a:fld>
            <a:endParaRPr lang="en-US"/>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92888" cy="377485"/>
          </a:xfrm>
          <a:solidFill>
            <a:schemeClr val="bg1"/>
          </a:solid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sz="20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
            </a:r>
            <a:br>
              <a:rPr lang="en-US" sz="20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br>
            <a:r>
              <a:rPr lang="en-US" sz="20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
            </a:r>
            <a:br>
              <a:rPr lang="en-US" sz="20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br>
            <a:r>
              <a:rPr lang="en-US" sz="20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DISPATCH OF PB (GENERAL INSTRUCTION</a:t>
            </a:r>
            <a:r>
              <a:rPr lang="en-US" sz="2400" b="1" dirty="0" smtClean="0">
                <a:solidFill>
                  <a:srgbClr val="C00000"/>
                </a:solidFill>
              </a:rPr>
              <a:t>)</a:t>
            </a:r>
            <a:r>
              <a:rPr lang="en-IN" sz="4000" b="1" dirty="0" smtClean="0">
                <a:solidFill>
                  <a:srgbClr val="C00000"/>
                </a:solidFill>
              </a:rPr>
              <a:t/>
            </a:r>
            <a:br>
              <a:rPr lang="en-IN" sz="4000" b="1" dirty="0" smtClean="0">
                <a:solidFill>
                  <a:srgbClr val="C00000"/>
                </a:solidFill>
              </a:rPr>
            </a:br>
            <a:endParaRPr lang="en-US"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endParaRPr>
          </a:p>
        </p:txBody>
      </p:sp>
      <p:sp>
        <p:nvSpPr>
          <p:cNvPr id="3" name="Content Placeholder 2"/>
          <p:cNvSpPr>
            <a:spLocks noGrp="1"/>
          </p:cNvSpPr>
          <p:nvPr>
            <p:ph idx="1"/>
          </p:nvPr>
        </p:nvSpPr>
        <p:spPr>
          <a:xfrm>
            <a:off x="150335" y="803370"/>
            <a:ext cx="8843330" cy="5563698"/>
          </a:xfrm>
        </p:spPr>
        <p:txBody>
          <a:bodyPr>
            <a:noAutofit/>
          </a:bodyPr>
          <a:lstStyle/>
          <a:p>
            <a:pPr marL="0" indent="0" algn="just">
              <a:lnSpc>
                <a:spcPct val="100000"/>
              </a:lnSpc>
              <a:spcBef>
                <a:spcPts val="0"/>
              </a:spcBef>
              <a:buNone/>
            </a:pPr>
            <a:r>
              <a:rPr lang="en-US" sz="2000" b="1" dirty="0"/>
              <a:t>Steps to remember for preparing marked copy  of ER - </a:t>
            </a:r>
            <a:endParaRPr lang="en-US" sz="2000" dirty="0"/>
          </a:p>
          <a:p>
            <a:pPr algn="just">
              <a:lnSpc>
                <a:spcPct val="100000"/>
              </a:lnSpc>
              <a:spcBef>
                <a:spcPts val="0"/>
              </a:spcBef>
            </a:pPr>
            <a:r>
              <a:rPr lang="en-US" sz="2000" dirty="0"/>
              <a:t>PB serial no. </a:t>
            </a:r>
            <a:r>
              <a:rPr lang="en-US" sz="2000" b="1" dirty="0"/>
              <a:t>should be written</a:t>
            </a:r>
            <a:r>
              <a:rPr lang="en-US" sz="2000" dirty="0"/>
              <a:t> on </a:t>
            </a:r>
            <a:r>
              <a:rPr lang="en-US" sz="2000" b="1" dirty="0">
                <a:solidFill>
                  <a:srgbClr val="0070C0"/>
                </a:solidFill>
              </a:rPr>
              <a:t>Form 13-B (Cover A - inner cover) </a:t>
            </a:r>
            <a:r>
              <a:rPr lang="en-US" sz="2000" dirty="0"/>
              <a:t>without fail.  </a:t>
            </a:r>
          </a:p>
          <a:p>
            <a:pPr marL="0" indent="0" algn="just">
              <a:lnSpc>
                <a:spcPct val="100000"/>
              </a:lnSpc>
              <a:spcBef>
                <a:spcPts val="0"/>
              </a:spcBef>
              <a:buNone/>
            </a:pPr>
            <a:r>
              <a:rPr lang="en-US" sz="2000" b="1" dirty="0">
                <a:solidFill>
                  <a:srgbClr val="FF3399"/>
                </a:solidFill>
              </a:rPr>
              <a:t>NB: PB liable for rejection, if PB Serial number not mentioned</a:t>
            </a:r>
          </a:p>
          <a:p>
            <a:pPr marL="0" indent="0" algn="just">
              <a:lnSpc>
                <a:spcPct val="100000"/>
              </a:lnSpc>
              <a:spcBef>
                <a:spcPts val="0"/>
              </a:spcBef>
              <a:buNone/>
            </a:pPr>
            <a:endParaRPr lang="en-US" sz="2000" b="1" dirty="0">
              <a:solidFill>
                <a:srgbClr val="FF3399"/>
              </a:solidFill>
            </a:endParaRPr>
          </a:p>
          <a:p>
            <a:pPr algn="just">
              <a:lnSpc>
                <a:spcPct val="100000"/>
              </a:lnSpc>
              <a:spcBef>
                <a:spcPts val="0"/>
              </a:spcBef>
            </a:pPr>
            <a:r>
              <a:rPr lang="en-US" sz="2000" b="1" dirty="0"/>
              <a:t>Classified Service Voter (CSV)</a:t>
            </a:r>
            <a:r>
              <a:rPr lang="en-US" sz="2000" dirty="0"/>
              <a:t> should be marked in the Electoral Roll against the entries of the voters who have </a:t>
            </a:r>
            <a:r>
              <a:rPr lang="en-US" sz="2000" b="1" i="1" u="sng" dirty="0"/>
              <a:t>opted for proxy</a:t>
            </a:r>
            <a:r>
              <a:rPr lang="en-US" sz="2000" dirty="0"/>
              <a:t> </a:t>
            </a:r>
            <a:r>
              <a:rPr lang="en-US" sz="2000" dirty="0">
                <a:solidFill>
                  <a:srgbClr val="FF0000"/>
                </a:solidFill>
              </a:rPr>
              <a:t>(R 27P COER, 1961)</a:t>
            </a:r>
          </a:p>
          <a:p>
            <a:pPr algn="just">
              <a:lnSpc>
                <a:spcPct val="100000"/>
              </a:lnSpc>
              <a:spcBef>
                <a:spcPts val="0"/>
              </a:spcBef>
            </a:pPr>
            <a:r>
              <a:rPr lang="en-US" sz="2000" b="1" dirty="0"/>
              <a:t>EDC</a:t>
            </a:r>
            <a:r>
              <a:rPr lang="en-US" sz="2000" dirty="0"/>
              <a:t> should be marked against the entries of voters to whom EDC has been issued.</a:t>
            </a:r>
          </a:p>
          <a:p>
            <a:pPr marL="457200" indent="-457200">
              <a:lnSpc>
                <a:spcPct val="100000"/>
              </a:lnSpc>
              <a:spcBef>
                <a:spcPts val="0"/>
              </a:spcBef>
              <a:buFont typeface="Arial" panose="020B0604020202020204" pitchFamily="34" charset="0"/>
              <a:buChar char="•"/>
            </a:pPr>
            <a:r>
              <a:rPr lang="en-US" sz="2000" b="1" i="1" u="sng" dirty="0"/>
              <a:t>Seal</a:t>
            </a:r>
            <a:r>
              <a:rPr lang="en-US" sz="2000" dirty="0"/>
              <a:t> the counterfoils with proper description and date </a:t>
            </a:r>
            <a:r>
              <a:rPr lang="en-US" sz="2000" dirty="0">
                <a:solidFill>
                  <a:srgbClr val="FF0000"/>
                </a:solidFill>
              </a:rPr>
              <a:t>(R 23(6) COER, 1961)</a:t>
            </a:r>
          </a:p>
          <a:p>
            <a:pPr marL="457200" indent="-457200">
              <a:lnSpc>
                <a:spcPct val="100000"/>
              </a:lnSpc>
              <a:spcBef>
                <a:spcPts val="0"/>
              </a:spcBef>
              <a:buFont typeface="Arial" panose="020B0604020202020204" pitchFamily="34" charset="0"/>
              <a:buChar char="•"/>
            </a:pPr>
            <a:r>
              <a:rPr lang="en-US" sz="2000" b="1" i="1" u="sng" dirty="0"/>
              <a:t>Proper account </a:t>
            </a:r>
            <a:r>
              <a:rPr lang="en-US" sz="2000" dirty="0"/>
              <a:t>of PB and EDC issued to be maintained in a  </a:t>
            </a:r>
            <a:r>
              <a:rPr lang="en-US" sz="2000" b="1" i="1" u="sng" dirty="0"/>
              <a:t>Register.</a:t>
            </a:r>
          </a:p>
          <a:p>
            <a:pPr algn="just">
              <a:lnSpc>
                <a:spcPct val="100000"/>
              </a:lnSpc>
              <a:spcBef>
                <a:spcPts val="0"/>
              </a:spcBef>
            </a:pPr>
            <a:r>
              <a:rPr lang="en-US" sz="2000" dirty="0"/>
              <a:t>The team entrusted with preparing Marked Copies of ER, may also be entrusted with issuance of PBs for better results/efficiency</a:t>
            </a:r>
          </a:p>
          <a:p>
            <a:pPr algn="just">
              <a:lnSpc>
                <a:spcPct val="100000"/>
              </a:lnSpc>
              <a:spcBef>
                <a:spcPts val="0"/>
              </a:spcBef>
            </a:pPr>
            <a:r>
              <a:rPr lang="en-US" sz="2000" dirty="0"/>
              <a:t>Ensure that electors issued with PB are </a:t>
            </a:r>
            <a:r>
              <a:rPr lang="en-US" sz="2000" b="1" i="1" u="sng" dirty="0"/>
              <a:t>not allowed </a:t>
            </a:r>
            <a:r>
              <a:rPr lang="en-US" sz="2000" dirty="0"/>
              <a:t>to vote at Polling Station</a:t>
            </a:r>
          </a:p>
          <a:p>
            <a:pPr algn="just">
              <a:lnSpc>
                <a:spcPct val="100000"/>
              </a:lnSpc>
              <a:spcBef>
                <a:spcPts val="0"/>
              </a:spcBef>
            </a:pPr>
            <a:endParaRPr lang="en-US" sz="2000" dirty="0"/>
          </a:p>
          <a:p>
            <a:pPr marL="0" indent="0" algn="just">
              <a:lnSpc>
                <a:spcPct val="100000"/>
              </a:lnSpc>
              <a:spcBef>
                <a:spcPts val="0"/>
              </a:spcBef>
              <a:buNone/>
            </a:pPr>
            <a:r>
              <a:rPr lang="en-US" sz="2000" b="1" dirty="0">
                <a:solidFill>
                  <a:srgbClr val="FF3399"/>
                </a:solidFill>
              </a:rPr>
              <a:t>NB: The above are pointers are aimed at ensuring that electors issued with PB are debarred from voting at the Polling Station  </a:t>
            </a:r>
          </a:p>
        </p:txBody>
      </p:sp>
      <p:sp>
        <p:nvSpPr>
          <p:cNvPr id="5" name="Slide Number Placeholder 4">
            <a:extLst>
              <a:ext uri="{FF2B5EF4-FFF2-40B4-BE49-F238E27FC236}">
                <a16:creationId xmlns:a16="http://schemas.microsoft.com/office/drawing/2014/main" xmlns="" id="{720AF348-74B0-8090-E894-203418E82764}"/>
              </a:ext>
            </a:extLst>
          </p:cNvPr>
          <p:cNvSpPr>
            <a:spLocks noGrp="1"/>
          </p:cNvSpPr>
          <p:nvPr>
            <p:ph type="sldNum" sz="quarter" idx="12"/>
          </p:nvPr>
        </p:nvSpPr>
        <p:spPr/>
        <p:txBody>
          <a:bodyPr/>
          <a:lstStyle/>
          <a:p>
            <a:fld id="{BAEB27D1-DA75-4DA2-85C4-65CA9340B4C8}"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458200" cy="609600"/>
          </a:xfrm>
        </p:spPr>
        <p:txBody>
          <a:bodyPr vert="horz" lIns="91440" tIns="45720" rIns="91440" bIns="45720" rtlCol="0" anchor="ctr">
            <a:normAutofit/>
          </a:bodyPr>
          <a:lstStyle/>
          <a:p>
            <a:pPr algn="ctr"/>
            <a:r>
              <a:rPr lang="en-US" sz="36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MARKED COPY</a:t>
            </a:r>
            <a:endParaRPr lang="en-US"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3" name="Content Placeholder 2"/>
          <p:cNvSpPr>
            <a:spLocks noGrp="1"/>
          </p:cNvSpPr>
          <p:nvPr>
            <p:ph idx="1"/>
          </p:nvPr>
        </p:nvSpPr>
        <p:spPr>
          <a:xfrm>
            <a:off x="228600" y="990600"/>
            <a:ext cx="8458200" cy="5791200"/>
          </a:xfrm>
        </p:spPr>
        <p:txBody>
          <a:bodyPr>
            <a:normAutofit lnSpcReduction="10000"/>
          </a:bodyPr>
          <a:lstStyle/>
          <a:p>
            <a:pPr algn="just">
              <a:lnSpc>
                <a:spcPct val="150000"/>
              </a:lnSpc>
            </a:pPr>
            <a:r>
              <a:rPr lang="en-US" sz="2400" dirty="0"/>
              <a:t>In the</a:t>
            </a:r>
            <a:r>
              <a:rPr lang="en-US" sz="2400" b="1" dirty="0"/>
              <a:t> </a:t>
            </a:r>
            <a:r>
              <a:rPr lang="en-US" sz="2400" b="1" dirty="0">
                <a:solidFill>
                  <a:srgbClr val="7030A0"/>
                </a:solidFill>
              </a:rPr>
              <a:t>Marked Copy </a:t>
            </a:r>
            <a:r>
              <a:rPr lang="en-US" sz="2400" dirty="0"/>
              <a:t>of the</a:t>
            </a:r>
            <a:r>
              <a:rPr lang="en-US" sz="2400" b="1" dirty="0"/>
              <a:t> </a:t>
            </a:r>
            <a:r>
              <a:rPr lang="en-US" sz="2400" b="1" dirty="0">
                <a:solidFill>
                  <a:srgbClr val="7030A0"/>
                </a:solidFill>
              </a:rPr>
              <a:t>ER</a:t>
            </a:r>
            <a:r>
              <a:rPr lang="en-US" sz="2400" b="1" dirty="0"/>
              <a:t>, </a:t>
            </a:r>
            <a:r>
              <a:rPr lang="en-US" sz="2400" b="1" dirty="0">
                <a:solidFill>
                  <a:srgbClr val="7030A0"/>
                </a:solidFill>
              </a:rPr>
              <a:t>PB</a:t>
            </a:r>
            <a:r>
              <a:rPr lang="en-US" sz="2400" b="1" dirty="0"/>
              <a:t> </a:t>
            </a:r>
            <a:r>
              <a:rPr lang="en-US" sz="2400" dirty="0"/>
              <a:t>in</a:t>
            </a:r>
            <a:r>
              <a:rPr lang="en-US" sz="2400" b="1" dirty="0"/>
              <a:t> </a:t>
            </a:r>
            <a:r>
              <a:rPr lang="en-US" sz="2400" b="1" dirty="0">
                <a:solidFill>
                  <a:srgbClr val="FF0000"/>
                </a:solidFill>
              </a:rPr>
              <a:t>RED </a:t>
            </a:r>
            <a:r>
              <a:rPr lang="en-US" sz="2400" dirty="0"/>
              <a:t>ink</a:t>
            </a:r>
            <a:r>
              <a:rPr lang="en-US" sz="2400" b="1" dirty="0"/>
              <a:t> should be written</a:t>
            </a:r>
            <a:r>
              <a:rPr lang="en-US" sz="2400" dirty="0"/>
              <a:t> against the names of all who have been provided with the Postal ballots.</a:t>
            </a:r>
          </a:p>
          <a:p>
            <a:pPr algn="just">
              <a:lnSpc>
                <a:spcPct val="150000"/>
              </a:lnSpc>
            </a:pPr>
            <a:r>
              <a:rPr lang="en-US" sz="2400" dirty="0"/>
              <a:t>PB serial no. </a:t>
            </a:r>
            <a:r>
              <a:rPr lang="en-US" sz="2400" b="1" dirty="0">
                <a:solidFill>
                  <a:srgbClr val="FF0000"/>
                </a:solidFill>
              </a:rPr>
              <a:t>should NOT be written</a:t>
            </a:r>
            <a:r>
              <a:rPr lang="en-US" sz="2400" dirty="0"/>
              <a:t> against the voter’s entry.</a:t>
            </a:r>
          </a:p>
          <a:p>
            <a:pPr algn="just">
              <a:lnSpc>
                <a:spcPct val="150000"/>
              </a:lnSpc>
            </a:pPr>
            <a:r>
              <a:rPr lang="en-US" sz="2400" dirty="0"/>
              <a:t>PB serial no. </a:t>
            </a:r>
            <a:r>
              <a:rPr lang="en-US" sz="2400" b="1" dirty="0">
                <a:solidFill>
                  <a:srgbClr val="7030A0"/>
                </a:solidFill>
              </a:rPr>
              <a:t>should be written</a:t>
            </a:r>
            <a:r>
              <a:rPr lang="en-US" sz="2400" dirty="0"/>
              <a:t> on cover </a:t>
            </a:r>
            <a:r>
              <a:rPr lang="en-US" sz="2400" b="1" dirty="0">
                <a:solidFill>
                  <a:srgbClr val="7030A0"/>
                </a:solidFill>
              </a:rPr>
              <a:t>A </a:t>
            </a:r>
            <a:r>
              <a:rPr lang="en-US" sz="2400" dirty="0">
                <a:solidFill>
                  <a:srgbClr val="7030A0"/>
                </a:solidFill>
              </a:rPr>
              <a:t>(13-B)</a:t>
            </a:r>
            <a:r>
              <a:rPr lang="en-US" sz="2400" dirty="0"/>
              <a:t> without fail.  (</a:t>
            </a:r>
            <a:r>
              <a:rPr lang="en-US" sz="2400" b="1" dirty="0">
                <a:solidFill>
                  <a:srgbClr val="FF0000"/>
                </a:solidFill>
              </a:rPr>
              <a:t>Imp. Reason of Rejection, if not found</a:t>
            </a:r>
            <a:r>
              <a:rPr lang="en-US" sz="2400" dirty="0"/>
              <a:t>)</a:t>
            </a:r>
          </a:p>
          <a:p>
            <a:pPr algn="just">
              <a:lnSpc>
                <a:spcPct val="150000"/>
              </a:lnSpc>
            </a:pPr>
            <a:r>
              <a:rPr lang="en-US" sz="2400" b="1" dirty="0">
                <a:solidFill>
                  <a:srgbClr val="7030A0"/>
                </a:solidFill>
              </a:rPr>
              <a:t>CSV</a:t>
            </a:r>
            <a:r>
              <a:rPr lang="en-US" sz="2400" dirty="0"/>
              <a:t> should be marked against the entry of a voter opted for proxy.</a:t>
            </a:r>
          </a:p>
          <a:p>
            <a:pPr algn="just">
              <a:lnSpc>
                <a:spcPct val="150000"/>
              </a:lnSpc>
            </a:pPr>
            <a:r>
              <a:rPr lang="en-US" sz="2400" dirty="0"/>
              <a:t>In any case only one </a:t>
            </a:r>
            <a:r>
              <a:rPr lang="en-US" sz="2400" b="1" dirty="0">
                <a:solidFill>
                  <a:srgbClr val="FF0000"/>
                </a:solidFill>
              </a:rPr>
              <a:t>Marked Copy</a:t>
            </a:r>
            <a:r>
              <a:rPr lang="en-US" sz="2400" dirty="0"/>
              <a:t> should be used as a </a:t>
            </a:r>
            <a:r>
              <a:rPr lang="en-US" sz="2400" b="1" dirty="0">
                <a:solidFill>
                  <a:srgbClr val="7030A0"/>
                </a:solidFill>
              </a:rPr>
              <a:t>Master copy</a:t>
            </a:r>
            <a:r>
              <a:rPr lang="en-US" sz="2400" dirty="0"/>
              <a:t> for issuing PBs to avoid any mistake.</a:t>
            </a:r>
          </a:p>
        </p:txBody>
      </p:sp>
      <p:sp>
        <p:nvSpPr>
          <p:cNvPr id="4" name="Slide Number Placeholder 3"/>
          <p:cNvSpPr>
            <a:spLocks noGrp="1"/>
          </p:cNvSpPr>
          <p:nvPr>
            <p:ph type="sldNum" sz="quarter" idx="12"/>
          </p:nvPr>
        </p:nvSpPr>
        <p:spPr/>
        <p:txBody>
          <a:bodyPr/>
          <a:lstStyle/>
          <a:p>
            <a:fld id="{BAEB27D1-DA75-4DA2-85C4-65CA9340B4C8}"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01050" cy="1066800"/>
          </a:xfrm>
        </p:spPr>
        <p:txBody>
          <a:bodyPr vert="horz" lIns="91440" tIns="45720" rIns="91440" bIns="45720" rtlCol="0" anchor="ctr">
            <a:normAutofit/>
          </a:bodyPr>
          <a:lstStyle/>
          <a:p>
            <a:pPr algn="ctr">
              <a:spcBef>
                <a:spcPts val="800"/>
              </a:spcBef>
              <a:buSzPts val="2100"/>
              <a:defRPr/>
            </a:pPr>
            <a:r>
              <a:rPr lang="en-US" sz="3600" dirty="0">
                <a:solidFill>
                  <a:schemeClr val="tx1"/>
                </a:solidFill>
                <a:latin typeface="Bahnschrift Condensed" panose="020B0502040204020203" pitchFamily="34" charset="0"/>
                <a:ea typeface="+mj-ea"/>
                <a:cs typeface="+mj-cs"/>
                <a:sym typeface="Arial"/>
              </a:rPr>
              <a:t>ISSUE OF EDC TO VOTER ON ELECTION DUTY</a:t>
            </a:r>
            <a:endParaRPr lang="en-US" sz="3600" dirty="0">
              <a:solidFill>
                <a:schemeClr val="tx1"/>
              </a:solidFill>
              <a:latin typeface="Bahnschrift Condensed" panose="020B0502040204020203" pitchFamily="34" charset="0"/>
              <a:ea typeface="+mj-ea"/>
              <a:cs typeface="+mj-cs"/>
              <a:sym typeface="Arial"/>
            </a:endParaRPr>
          </a:p>
        </p:txBody>
      </p:sp>
      <p:sp>
        <p:nvSpPr>
          <p:cNvPr id="4" name="Rectangle 3"/>
          <p:cNvSpPr/>
          <p:nvPr/>
        </p:nvSpPr>
        <p:spPr>
          <a:xfrm>
            <a:off x="228600" y="1371600"/>
            <a:ext cx="8686800" cy="3908762"/>
          </a:xfrm>
          <a:prstGeom prst="rect">
            <a:avLst/>
          </a:prstGeom>
        </p:spPr>
        <p:txBody>
          <a:bodyPr wrap="square">
            <a:spAutoFit/>
          </a:bodyPr>
          <a:lstStyle/>
          <a:p>
            <a:pPr marL="360680" indent="-360680" algn="just">
              <a:lnSpc>
                <a:spcPct val="100000"/>
              </a:lnSpc>
              <a:buFont typeface="Wingdings" panose="05000000000000000000" pitchFamily="2" charset="2"/>
              <a:buChar char="§"/>
            </a:pPr>
            <a:r>
              <a:rPr lang="en-US" sz="2000" b="1" dirty="0" smtClean="0">
                <a:solidFill>
                  <a:srgbClr val="FF0000"/>
                </a:solidFill>
              </a:rPr>
              <a:t>Application </a:t>
            </a:r>
            <a:r>
              <a:rPr lang="en-US" sz="2000" b="1" dirty="0">
                <a:solidFill>
                  <a:srgbClr val="FF0000"/>
                </a:solidFill>
              </a:rPr>
              <a:t>in FORM 12A to the </a:t>
            </a:r>
            <a:r>
              <a:rPr lang="en-US" sz="2000" b="1" dirty="0" smtClean="0">
                <a:solidFill>
                  <a:srgbClr val="FF0000"/>
                </a:solidFill>
              </a:rPr>
              <a:t>RO at </a:t>
            </a:r>
            <a:r>
              <a:rPr lang="en-US" sz="2000" b="1" dirty="0">
                <a:solidFill>
                  <a:srgbClr val="FF0000"/>
                </a:solidFill>
              </a:rPr>
              <a:t>least </a:t>
            </a:r>
            <a:r>
              <a:rPr lang="en-IN" altLang="en-US" sz="2000" b="1" dirty="0">
                <a:solidFill>
                  <a:srgbClr val="FF0000"/>
                </a:solidFill>
              </a:rPr>
              <a:t>7</a:t>
            </a:r>
            <a:r>
              <a:rPr lang="en-US" sz="2000" b="1" dirty="0">
                <a:solidFill>
                  <a:srgbClr val="FF0000"/>
                </a:solidFill>
              </a:rPr>
              <a:t> days </a:t>
            </a:r>
            <a:r>
              <a:rPr lang="en-US" sz="2000" b="1" dirty="0" smtClean="0">
                <a:solidFill>
                  <a:srgbClr val="FF0000"/>
                </a:solidFill>
              </a:rPr>
              <a:t>before </a:t>
            </a:r>
            <a:r>
              <a:rPr lang="en-US" sz="2000" b="1" dirty="0">
                <a:solidFill>
                  <a:srgbClr val="FF0000"/>
                </a:solidFill>
              </a:rPr>
              <a:t>the date of poll. </a:t>
            </a:r>
          </a:p>
          <a:p>
            <a:pPr marL="360680" indent="-360680" algn="just">
              <a:lnSpc>
                <a:spcPct val="100000"/>
              </a:lnSpc>
              <a:buFont typeface="Wingdings" panose="05000000000000000000" pitchFamily="2" charset="2"/>
              <a:buChar char="§"/>
            </a:pPr>
            <a:endParaRPr lang="en-US" sz="2000" dirty="0"/>
          </a:p>
          <a:p>
            <a:pPr marL="360680" indent="-360680" algn="just">
              <a:lnSpc>
                <a:spcPct val="100000"/>
              </a:lnSpc>
              <a:buFont typeface="Wingdings" panose="05000000000000000000" pitchFamily="2" charset="2"/>
              <a:buChar char="§"/>
            </a:pPr>
            <a:r>
              <a:rPr lang="en-US" sz="2000" b="1" dirty="0">
                <a:solidFill>
                  <a:srgbClr val="FF0000"/>
                </a:solidFill>
              </a:rPr>
              <a:t>The RO, </a:t>
            </a:r>
            <a:r>
              <a:rPr lang="en-IN" altLang="en-US" sz="2000" b="1" dirty="0" smtClean="0">
                <a:solidFill>
                  <a:srgbClr val="FF0000"/>
                </a:solidFill>
              </a:rPr>
              <a:t>after due scrutiny of form</a:t>
            </a:r>
            <a:r>
              <a:rPr lang="en-US" sz="2000" b="1" dirty="0" smtClean="0">
                <a:solidFill>
                  <a:srgbClr val="FF0000"/>
                </a:solidFill>
              </a:rPr>
              <a:t>, issues .an </a:t>
            </a:r>
            <a:r>
              <a:rPr lang="en-US" sz="2000" b="1" dirty="0">
                <a:solidFill>
                  <a:srgbClr val="FF0000"/>
                </a:solidFill>
              </a:rPr>
              <a:t>Election Duty Certificate in FORM 12</a:t>
            </a:r>
            <a:r>
              <a:rPr lang="en-IN" altLang="en-US" sz="2000" b="1" dirty="0" smtClean="0">
                <a:solidFill>
                  <a:srgbClr val="FF0000"/>
                </a:solidFill>
              </a:rPr>
              <a:t>B.</a:t>
            </a:r>
            <a:endParaRPr lang="en-US" sz="2000" b="1" dirty="0">
              <a:solidFill>
                <a:srgbClr val="FF0000"/>
              </a:solidFill>
            </a:endParaRPr>
          </a:p>
          <a:p>
            <a:pPr algn="just">
              <a:lnSpc>
                <a:spcPct val="100000"/>
              </a:lnSpc>
            </a:pPr>
            <a:endParaRPr lang="en-US" sz="2000" dirty="0"/>
          </a:p>
          <a:p>
            <a:pPr marL="360680" indent="-360680" algn="just">
              <a:lnSpc>
                <a:spcPct val="100000"/>
              </a:lnSpc>
              <a:buFont typeface="Wingdings" panose="05000000000000000000" pitchFamily="2" charset="2"/>
              <a:buChar char="§"/>
            </a:pPr>
            <a:r>
              <a:rPr lang="en-US" sz="2000" dirty="0"/>
              <a:t>The Election Duty Certificate in Form 12B shall be printed in adequate number either centrally by the CEO or the DEO, as may be convenient. and each such certificate shall be serially numbered with a unique serial number</a:t>
            </a:r>
            <a:r>
              <a:rPr lang="en-US" sz="2000" dirty="0" smtClean="0"/>
              <a:t>.</a:t>
            </a:r>
          </a:p>
          <a:p>
            <a:pPr marL="360680" indent="-360680" algn="just">
              <a:lnSpc>
                <a:spcPct val="100000"/>
              </a:lnSpc>
              <a:buFont typeface="Wingdings" panose="05000000000000000000" pitchFamily="2" charset="2"/>
              <a:buChar char="§"/>
            </a:pPr>
            <a:endParaRPr lang="en-US" sz="2400" dirty="0" smtClean="0"/>
          </a:p>
          <a:p>
            <a:pPr marL="360680" indent="-360680" algn="just">
              <a:lnSpc>
                <a:spcPct val="100000"/>
              </a:lnSpc>
              <a:buFont typeface="Wingdings" panose="05000000000000000000" pitchFamily="2" charset="2"/>
              <a:buChar char="§"/>
            </a:pPr>
            <a:endParaRPr lang="en-US" sz="2400" dirty="0"/>
          </a:p>
        </p:txBody>
      </p:sp>
    </p:spTree>
    <p:extLst>
      <p:ext uri="{BB962C8B-B14F-4D97-AF65-F5344CB8AC3E}">
        <p14:creationId xmlns:p14="http://schemas.microsoft.com/office/powerpoint/2010/main" val="55496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401050" cy="590931"/>
          </a:xfr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0"/>
              </a:spcBef>
              <a:buClr>
                <a:srgbClr val="000000"/>
              </a:buClr>
            </a:pPr>
            <a:r>
              <a:rPr lang="en-US" sz="36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Verdana" panose="020B0604030504040204" pitchFamily="34" charset="0"/>
                <a:cs typeface="Arial" pitchFamily="34" charset="0"/>
                <a:sym typeface="Arial"/>
              </a:rPr>
              <a:t>SERVICE  VOTERs</a:t>
            </a:r>
            <a:endParaRPr lang="en-US"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Verdana" panose="020B0604030504040204" pitchFamily="34" charset="0"/>
              <a:cs typeface="Arial" pitchFamily="34" charset="0"/>
              <a:sym typeface="Arial"/>
            </a:endParaRPr>
          </a:p>
        </p:txBody>
      </p:sp>
      <p:sp>
        <p:nvSpPr>
          <p:cNvPr id="5" name="Content Placeholder 4"/>
          <p:cNvSpPr>
            <a:spLocks noGrp="1"/>
          </p:cNvSpPr>
          <p:nvPr>
            <p:ph idx="1"/>
          </p:nvPr>
        </p:nvSpPr>
        <p:spPr>
          <a:xfrm>
            <a:off x="342900" y="762000"/>
            <a:ext cx="8572500" cy="5486400"/>
          </a:xfrm>
        </p:spPr>
        <p:txBody>
          <a:bodyPr>
            <a:normAutofit lnSpcReduction="10000"/>
          </a:bodyPr>
          <a:lstStyle/>
          <a:p>
            <a:endParaRPr lang="en-IN" sz="2400" dirty="0" smtClean="0"/>
          </a:p>
          <a:p>
            <a:endParaRPr lang="en-IN" sz="2400" dirty="0" smtClean="0"/>
          </a:p>
          <a:p>
            <a:endParaRPr lang="en-IN" sz="2400" dirty="0" smtClean="0"/>
          </a:p>
          <a:p>
            <a:endParaRPr lang="en-IN" sz="2400" dirty="0" smtClean="0"/>
          </a:p>
          <a:p>
            <a:endParaRPr lang="en-IN" sz="2400" dirty="0" smtClean="0"/>
          </a:p>
          <a:p>
            <a:endParaRPr lang="en-IN" sz="2400" dirty="0" smtClean="0"/>
          </a:p>
          <a:p>
            <a:endParaRPr lang="en-IN" sz="2400" dirty="0" smtClean="0"/>
          </a:p>
          <a:p>
            <a:endParaRPr lang="en-IN" sz="2400" dirty="0" smtClean="0"/>
          </a:p>
          <a:p>
            <a:endParaRPr lang="en-IN" sz="2400" dirty="0"/>
          </a:p>
          <a:p>
            <a:pPr marL="274320" lvl="1" indent="-274320">
              <a:spcBef>
                <a:spcPts val="600"/>
              </a:spcBef>
              <a:buClr>
                <a:schemeClr val="tx2"/>
              </a:buClr>
              <a:buSzPct val="73000"/>
              <a:buFont typeface="Wingdings" pitchFamily="2" charset="2"/>
              <a:buChar char="§"/>
            </a:pPr>
            <a:r>
              <a:rPr lang="en-IN" sz="2400" dirty="0">
                <a:solidFill>
                  <a:srgbClr val="FF0000"/>
                </a:solidFill>
              </a:rPr>
              <a:t>Service Voters’ names will be in the last part of the ER.</a:t>
            </a:r>
          </a:p>
          <a:p>
            <a:pPr marL="274320" lvl="1" indent="-274320">
              <a:spcBef>
                <a:spcPts val="600"/>
              </a:spcBef>
              <a:buClr>
                <a:schemeClr val="tx2"/>
              </a:buClr>
              <a:buSzPct val="73000"/>
              <a:buFont typeface="Wingdings" pitchFamily="2" charset="2"/>
              <a:buChar char="§"/>
            </a:pPr>
            <a:r>
              <a:rPr lang="en-IN" sz="2400" dirty="0">
                <a:solidFill>
                  <a:schemeClr val="tx1">
                    <a:lumMod val="85000"/>
                    <a:lumOff val="15000"/>
                  </a:schemeClr>
                </a:solidFill>
              </a:rPr>
              <a:t>Will be issued </a:t>
            </a:r>
            <a:r>
              <a:rPr lang="en-IN" sz="2400" b="1" i="1" dirty="0" err="1">
                <a:solidFill>
                  <a:srgbClr val="FF0000"/>
                </a:solidFill>
              </a:rPr>
              <a:t>et</a:t>
            </a:r>
            <a:r>
              <a:rPr lang="en-IN" sz="2400" b="1" dirty="0" err="1">
                <a:solidFill>
                  <a:schemeClr val="tx1">
                    <a:lumMod val="85000"/>
                    <a:lumOff val="15000"/>
                  </a:schemeClr>
                </a:solidFill>
              </a:rPr>
              <a:t>PB</a:t>
            </a:r>
            <a:r>
              <a:rPr lang="en-IN" sz="2400" b="1" dirty="0">
                <a:solidFill>
                  <a:schemeClr val="tx1">
                    <a:lumMod val="85000"/>
                    <a:lumOff val="15000"/>
                  </a:schemeClr>
                </a:solidFill>
              </a:rPr>
              <a:t> </a:t>
            </a:r>
            <a:r>
              <a:rPr lang="en-IN" sz="2400" dirty="0">
                <a:solidFill>
                  <a:schemeClr val="tx1">
                    <a:lumMod val="85000"/>
                    <a:lumOff val="15000"/>
                  </a:schemeClr>
                </a:solidFill>
              </a:rPr>
              <a:t>without </a:t>
            </a:r>
            <a:r>
              <a:rPr lang="en-IN" sz="2400" b="1" dirty="0">
                <a:solidFill>
                  <a:schemeClr val="tx1">
                    <a:lumMod val="85000"/>
                    <a:lumOff val="15000"/>
                  </a:schemeClr>
                </a:solidFill>
              </a:rPr>
              <a:t>F/12.</a:t>
            </a:r>
          </a:p>
          <a:p>
            <a:pPr>
              <a:buFont typeface="Wingdings" pitchFamily="2" charset="2"/>
              <a:buChar char="§"/>
            </a:pPr>
            <a:r>
              <a:rPr lang="en-US" sz="2400" b="1" i="1" dirty="0" err="1">
                <a:solidFill>
                  <a:srgbClr val="FF0000"/>
                </a:solidFill>
              </a:rPr>
              <a:t>et</a:t>
            </a:r>
            <a:r>
              <a:rPr lang="en-US" sz="2400" b="1" dirty="0" err="1"/>
              <a:t>PB</a:t>
            </a:r>
            <a:r>
              <a:rPr lang="en-US" sz="2400" dirty="0" err="1"/>
              <a:t>s</a:t>
            </a:r>
            <a:r>
              <a:rPr lang="en-US" sz="2400" dirty="0"/>
              <a:t> are to be issued within 24 hours of finalization of candidates (7A).</a:t>
            </a:r>
          </a:p>
          <a:p>
            <a:endParaRPr lang="en-IN" sz="2400" dirty="0"/>
          </a:p>
          <a:p>
            <a:endParaRPr lang="en-IN" sz="2400" dirty="0"/>
          </a:p>
        </p:txBody>
      </p:sp>
      <p:sp>
        <p:nvSpPr>
          <p:cNvPr id="4" name="Slide Number Placeholder 3"/>
          <p:cNvSpPr>
            <a:spLocks noGrp="1"/>
          </p:cNvSpPr>
          <p:nvPr>
            <p:ph type="sldNum" sz="quarter" idx="12"/>
          </p:nvPr>
        </p:nvSpPr>
        <p:spPr/>
        <p:txBody>
          <a:bodyPr/>
          <a:lstStyle/>
          <a:p>
            <a:fld id="{BAEB27D1-DA75-4DA2-85C4-65CA9340B4C8}" type="slidenum">
              <a:rPr lang="en-US" smtClean="0"/>
              <a:pPr/>
              <a:t>3</a:t>
            </a:fld>
            <a:endParaRPr lang="en-US"/>
          </a:p>
        </p:txBody>
      </p:sp>
      <p:graphicFrame>
        <p:nvGraphicFramePr>
          <p:cNvPr id="7" name="Table 6"/>
          <p:cNvGraphicFramePr>
            <a:graphicFrameLocks noGrp="1"/>
          </p:cNvGraphicFramePr>
          <p:nvPr/>
        </p:nvGraphicFramePr>
        <p:xfrm>
          <a:off x="514350" y="914400"/>
          <a:ext cx="8172450" cy="3383280"/>
        </p:xfrm>
        <a:graphic>
          <a:graphicData uri="http://schemas.openxmlformats.org/drawingml/2006/table">
            <a:tbl>
              <a:tblPr firstRow="1" bandRow="1">
                <a:effectLst>
                  <a:innerShdw blurRad="114300">
                    <a:prstClr val="black"/>
                  </a:innerShdw>
                </a:effectLst>
                <a:tableStyleId>{5C22544A-7EE6-4342-B048-85BDC9FD1C3A}</a:tableStyleId>
              </a:tblPr>
              <a:tblGrid>
                <a:gridCol w="8172450"/>
              </a:tblGrid>
              <a:tr h="370840">
                <a:tc>
                  <a:txBody>
                    <a:bodyPr/>
                    <a:lstStyle/>
                    <a:p>
                      <a:r>
                        <a:rPr lang="en-IN" sz="2400" dirty="0" smtClean="0">
                          <a:latin typeface="+mj-lt"/>
                        </a:rPr>
                        <a:t>Who</a:t>
                      </a:r>
                      <a:r>
                        <a:rPr lang="en-IN" sz="2400" baseline="0" dirty="0" smtClean="0">
                          <a:latin typeface="+mj-lt"/>
                        </a:rPr>
                        <a:t> are service voters ?</a:t>
                      </a:r>
                      <a:endParaRPr lang="en-IN" sz="2400" dirty="0">
                        <a:latin typeface="+mj-lt"/>
                      </a:endParaRPr>
                    </a:p>
                  </a:txBody>
                  <a:tcPr marL="68580" marR="68580">
                    <a:solidFill>
                      <a:srgbClr val="92D05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400" dirty="0" smtClean="0">
                          <a:solidFill>
                            <a:schemeClr val="tx1">
                              <a:lumMod val="85000"/>
                              <a:lumOff val="15000"/>
                            </a:schemeClr>
                          </a:solidFill>
                          <a:latin typeface="+mj-lt"/>
                        </a:rPr>
                        <a:t>A member of the armed forces of the union.</a:t>
                      </a:r>
                      <a:endParaRPr lang="en-IN" sz="2400" dirty="0">
                        <a:latin typeface="+mj-lt"/>
                      </a:endParaRPr>
                    </a:p>
                  </a:txBody>
                  <a:tcPr marL="68580" marR="68580">
                    <a:solidFill>
                      <a:srgbClr val="92D05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400" dirty="0" smtClean="0">
                          <a:solidFill>
                            <a:schemeClr val="tx1">
                              <a:lumMod val="85000"/>
                              <a:lumOff val="15000"/>
                            </a:schemeClr>
                          </a:solidFill>
                          <a:latin typeface="+mj-lt"/>
                        </a:rPr>
                        <a:t>Members of a force to which the provisions of the Army Act,1950 (46 of 1950) have been made applicable.</a:t>
                      </a:r>
                      <a:endParaRPr lang="en-IN" sz="2400" dirty="0">
                        <a:latin typeface="+mj-lt"/>
                      </a:endParaRPr>
                    </a:p>
                  </a:txBody>
                  <a:tcPr marL="68580" marR="68580">
                    <a:solidFill>
                      <a:srgbClr val="92D05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400" dirty="0" smtClean="0">
                          <a:solidFill>
                            <a:schemeClr val="tx1">
                              <a:lumMod val="85000"/>
                              <a:lumOff val="15000"/>
                            </a:schemeClr>
                          </a:solidFill>
                          <a:latin typeface="+mj-lt"/>
                        </a:rPr>
                        <a:t>Members of an armed forces of a state serving outside their state.</a:t>
                      </a:r>
                      <a:endParaRPr lang="en-IN" sz="2400" dirty="0">
                        <a:latin typeface="+mj-lt"/>
                      </a:endParaRPr>
                    </a:p>
                  </a:txBody>
                  <a:tcPr marL="68580" marR="68580">
                    <a:solidFill>
                      <a:srgbClr val="92D05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400" dirty="0" smtClean="0">
                          <a:solidFill>
                            <a:schemeClr val="tx1">
                              <a:lumMod val="85000"/>
                              <a:lumOff val="15000"/>
                            </a:schemeClr>
                          </a:solidFill>
                          <a:latin typeface="+mj-lt"/>
                        </a:rPr>
                        <a:t>Persons who are employed under the GOI on a part outside India. e.g. Ambassadors of India.</a:t>
                      </a:r>
                      <a:endParaRPr lang="en-IN" sz="2400" dirty="0">
                        <a:latin typeface="+mj-lt"/>
                      </a:endParaRPr>
                    </a:p>
                  </a:txBody>
                  <a:tcPr marL="68580" marR="68580">
                    <a:solidFill>
                      <a:srgbClr val="92D050"/>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25688"/>
            <a:ext cx="8305800" cy="6343672"/>
          </a:xfrm>
        </p:spPr>
        <p:txBody>
          <a:bodyPr>
            <a:noAutofit/>
          </a:bodyPr>
          <a:lstStyle/>
          <a:p>
            <a:pPr marL="0" indent="0" algn="ctr">
              <a:buNone/>
              <a:defRPr/>
            </a:pPr>
            <a:r>
              <a:rPr lang="en-US" sz="3600" dirty="0" smtClean="0">
                <a:solidFill>
                  <a:srgbClr val="FF0000"/>
                </a:solidFill>
                <a:latin typeface="Bahnschrift Condensed" panose="020B0502040204020203" pitchFamily="34" charset="0"/>
                <a:ea typeface="+mj-ea"/>
                <a:cs typeface="+mj-cs"/>
              </a:rPr>
              <a:t>VOTERS ON ELECTION DUTY  </a:t>
            </a:r>
          </a:p>
          <a:p>
            <a:pPr marL="0" indent="0" algn="just">
              <a:buNone/>
              <a:defRPr/>
            </a:pPr>
            <a:r>
              <a:rPr lang="en-US" sz="1600" b="1" dirty="0" smtClean="0">
                <a:solidFill>
                  <a:srgbClr val="FF0000"/>
                </a:solidFill>
                <a:latin typeface="Bahnschrift Condensed" panose="020B0502040204020203" pitchFamily="34" charset="0"/>
                <a:ea typeface="+mj-ea"/>
                <a:cs typeface="+mj-cs"/>
              </a:rPr>
              <a:t>FACILITATION CENTRE </a:t>
            </a:r>
            <a:r>
              <a:rPr lang="en-US" sz="1600" dirty="0" smtClean="0">
                <a:solidFill>
                  <a:srgbClr val="FF0000"/>
                </a:solidFill>
                <a:latin typeface="Bahnschrift Condensed" panose="020B0502040204020203" pitchFamily="34" charset="0"/>
                <a:ea typeface="+mj-ea"/>
                <a:cs typeface="+mj-cs"/>
              </a:rPr>
              <a:t>–</a:t>
            </a:r>
            <a:endParaRPr lang="en-US" sz="1600" dirty="0">
              <a:solidFill>
                <a:srgbClr val="FF0000"/>
              </a:solidFill>
              <a:latin typeface="Bahnschrift Condensed" panose="020B0502040204020203" pitchFamily="34" charset="0"/>
              <a:ea typeface="+mj-ea"/>
              <a:cs typeface="+mj-cs"/>
            </a:endParaRPr>
          </a:p>
          <a:p>
            <a:pPr lvl="1" algn="just">
              <a:buFont typeface="Wingdings" panose="05000000000000000000" pitchFamily="2" charset="2"/>
              <a:buChar char="§"/>
              <a:defRPr/>
            </a:pPr>
            <a:r>
              <a:rPr lang="en-US" sz="1600" b="1" dirty="0" smtClean="0">
                <a:latin typeface="Bahnschrift Condensed" panose="020B0502040204020203" pitchFamily="34" charset="0"/>
                <a:ea typeface="+mj-ea"/>
                <a:cs typeface="+mj-cs"/>
              </a:rPr>
              <a:t>AT TRAINING VENUE </a:t>
            </a:r>
            <a:r>
              <a:rPr lang="en-US" sz="1600" dirty="0" smtClean="0">
                <a:latin typeface="Bahnschrift Condensed" panose="020B0502040204020203" pitchFamily="34" charset="0"/>
                <a:ea typeface="+mj-ea"/>
                <a:cs typeface="+mj-cs"/>
              </a:rPr>
              <a:t>– </a:t>
            </a:r>
            <a:r>
              <a:rPr lang="en-US" sz="1600" dirty="0">
                <a:latin typeface="Bahnschrift Condensed" panose="020B0502040204020203" pitchFamily="34" charset="0"/>
                <a:ea typeface="+mj-ea"/>
                <a:cs typeface="+mj-cs"/>
              </a:rPr>
              <a:t>Polling Parties and associated civilian staff –</a:t>
            </a:r>
          </a:p>
          <a:p>
            <a:pPr lvl="2" algn="just">
              <a:buFont typeface="Wingdings" panose="05000000000000000000" pitchFamily="2" charset="2"/>
              <a:buChar char="§"/>
              <a:defRPr/>
            </a:pPr>
            <a:r>
              <a:rPr lang="en-US" sz="2000" b="1" dirty="0" smtClean="0">
                <a:solidFill>
                  <a:srgbClr val="FF0000"/>
                </a:solidFill>
                <a:latin typeface="Bahnschrift Condensed" panose="020B0502040204020203" pitchFamily="34" charset="0"/>
                <a:ea typeface="+mj-ea"/>
                <a:cs typeface="+mj-cs"/>
              </a:rPr>
              <a:t>TRAINING HOURS ON 2</a:t>
            </a:r>
            <a:r>
              <a:rPr lang="en-US" sz="2000" b="1" baseline="30000" dirty="0" smtClean="0">
                <a:solidFill>
                  <a:srgbClr val="FF0000"/>
                </a:solidFill>
                <a:latin typeface="Bahnschrift Condensed" panose="020B0502040204020203" pitchFamily="34" charset="0"/>
                <a:ea typeface="+mj-ea"/>
                <a:cs typeface="+mj-cs"/>
              </a:rPr>
              <a:t>ND</a:t>
            </a:r>
            <a:r>
              <a:rPr lang="en-US" sz="2000" b="1" dirty="0" smtClean="0">
                <a:solidFill>
                  <a:srgbClr val="FF0000"/>
                </a:solidFill>
                <a:latin typeface="Bahnschrift Condensed" panose="020B0502040204020203" pitchFamily="34" charset="0"/>
                <a:ea typeface="+mj-ea"/>
                <a:cs typeface="+mj-cs"/>
              </a:rPr>
              <a:t> AND SUBSEQUENT TRAINING</a:t>
            </a:r>
          </a:p>
          <a:p>
            <a:pPr lvl="1" algn="just">
              <a:buFont typeface="Wingdings" panose="05000000000000000000" pitchFamily="2" charset="2"/>
              <a:buChar char="§"/>
              <a:defRPr/>
            </a:pPr>
            <a:r>
              <a:rPr lang="en-US" sz="1600" b="1" dirty="0" smtClean="0">
                <a:latin typeface="Bahnschrift Condensed" panose="020B0502040204020203" pitchFamily="34" charset="0"/>
                <a:ea typeface="+mj-ea"/>
                <a:cs typeface="+mj-cs"/>
              </a:rPr>
              <a:t>AT RO’S OFFICE – </a:t>
            </a:r>
            <a:r>
              <a:rPr lang="en-US" sz="1600" dirty="0" smtClean="0">
                <a:latin typeface="Bahnschrift Condensed" panose="020B0502040204020203" pitchFamily="34" charset="0"/>
                <a:ea typeface="+mj-ea"/>
                <a:cs typeface="+mj-cs"/>
              </a:rPr>
              <a:t>Other </a:t>
            </a:r>
            <a:r>
              <a:rPr lang="en-US" sz="1600" dirty="0">
                <a:latin typeface="Bahnschrift Condensed" panose="020B0502040204020203" pitchFamily="34" charset="0"/>
                <a:ea typeface="+mj-ea"/>
                <a:cs typeface="+mj-cs"/>
              </a:rPr>
              <a:t>than the above and for Police Personnel</a:t>
            </a:r>
          </a:p>
          <a:p>
            <a:pPr lvl="2" algn="just">
              <a:buFont typeface="Wingdings" panose="05000000000000000000" pitchFamily="2" charset="2"/>
              <a:buChar char="§"/>
              <a:defRPr/>
            </a:pPr>
            <a:r>
              <a:rPr lang="en-US" sz="2000" b="1" dirty="0">
                <a:solidFill>
                  <a:srgbClr val="FF0000"/>
                </a:solidFill>
                <a:latin typeface="Bahnschrift Condensed" panose="020B0502040204020203" pitchFamily="34" charset="0"/>
                <a:ea typeface="+mj-ea"/>
                <a:cs typeface="+mj-cs"/>
              </a:rPr>
              <a:t>NORMAL OFFICE HOURS, P-3 TO P-1 DAY OR EARLIER</a:t>
            </a:r>
          </a:p>
          <a:p>
            <a:pPr lvl="1" algn="just">
              <a:buFont typeface="Wingdings" panose="05000000000000000000" pitchFamily="2" charset="2"/>
              <a:buChar char="§"/>
              <a:defRPr/>
            </a:pPr>
            <a:r>
              <a:rPr lang="en-US" sz="1600" dirty="0" smtClean="0">
                <a:latin typeface="Bahnschrift Condensed" panose="020B0502040204020203" pitchFamily="34" charset="0"/>
                <a:ea typeface="+mj-ea"/>
                <a:cs typeface="+mj-cs"/>
              </a:rPr>
              <a:t>FC </a:t>
            </a:r>
            <a:r>
              <a:rPr lang="en-US" sz="1600" dirty="0">
                <a:latin typeface="Bahnschrift Condensed" panose="020B0502040204020203" pitchFamily="34" charset="0"/>
                <a:ea typeface="+mj-ea"/>
                <a:cs typeface="+mj-cs"/>
              </a:rPr>
              <a:t>– Group B or above as in-charge + 3 staff</a:t>
            </a:r>
          </a:p>
          <a:p>
            <a:pPr lvl="1" algn="just">
              <a:buFont typeface="Wingdings" panose="05000000000000000000" pitchFamily="2" charset="2"/>
              <a:buChar char="§"/>
              <a:defRPr/>
            </a:pPr>
            <a:r>
              <a:rPr lang="en-US" sz="1600" dirty="0">
                <a:latin typeface="Bahnschrift Condensed" panose="020B0502040204020203" pitchFamily="34" charset="0"/>
                <a:ea typeface="+mj-ea"/>
                <a:cs typeface="+mj-cs"/>
              </a:rPr>
              <a:t>Separate </a:t>
            </a:r>
            <a:r>
              <a:rPr lang="en-US" sz="1600" dirty="0" smtClean="0">
                <a:latin typeface="Bahnschrift Condensed" panose="020B0502040204020203" pitchFamily="34" charset="0"/>
                <a:ea typeface="+mj-ea"/>
                <a:cs typeface="+mj-cs"/>
              </a:rPr>
              <a:t>Drop box </a:t>
            </a:r>
            <a:r>
              <a:rPr lang="en-US" sz="1600" dirty="0">
                <a:latin typeface="Bahnschrift Condensed" panose="020B0502040204020203" pitchFamily="34" charset="0"/>
                <a:ea typeface="+mj-ea"/>
                <a:cs typeface="+mj-cs"/>
              </a:rPr>
              <a:t>for each AC</a:t>
            </a:r>
          </a:p>
          <a:p>
            <a:pPr lvl="1" algn="just">
              <a:buFont typeface="Wingdings" panose="05000000000000000000" pitchFamily="2" charset="2"/>
              <a:buChar char="§"/>
              <a:defRPr/>
            </a:pPr>
            <a:r>
              <a:rPr lang="en-US" sz="1600" dirty="0">
                <a:latin typeface="Bahnschrift Condensed" panose="020B0502040204020203" pitchFamily="34" charset="0"/>
                <a:ea typeface="+mj-ea"/>
                <a:cs typeface="+mj-cs"/>
              </a:rPr>
              <a:t>Voting compartment, stationery items &amp; Indelible ink</a:t>
            </a:r>
          </a:p>
          <a:p>
            <a:pPr lvl="1" algn="just">
              <a:buFont typeface="Wingdings" panose="05000000000000000000" pitchFamily="2" charset="2"/>
              <a:buChar char="§"/>
              <a:defRPr/>
            </a:pPr>
            <a:r>
              <a:rPr lang="en-US" sz="1600" dirty="0">
                <a:latin typeface="Bahnschrift Condensed" panose="020B0502040204020203" pitchFamily="34" charset="0"/>
                <a:ea typeface="+mj-ea"/>
                <a:cs typeface="+mj-cs"/>
              </a:rPr>
              <a:t>Videography</a:t>
            </a:r>
          </a:p>
          <a:p>
            <a:pPr lvl="1" algn="just">
              <a:buFont typeface="Wingdings" panose="05000000000000000000" pitchFamily="2" charset="2"/>
              <a:buChar char="§"/>
              <a:defRPr/>
            </a:pPr>
            <a:r>
              <a:rPr lang="en-US" sz="1600" dirty="0">
                <a:latin typeface="Bahnschrift Condensed" panose="020B0502040204020203" pitchFamily="34" charset="0"/>
                <a:ea typeface="+mj-ea"/>
                <a:cs typeface="+mj-cs"/>
              </a:rPr>
              <a:t>Candidates agents </a:t>
            </a:r>
          </a:p>
          <a:p>
            <a:pPr lvl="1" algn="just">
              <a:buFont typeface="Wingdings" panose="05000000000000000000" pitchFamily="2" charset="2"/>
              <a:buChar char="§"/>
              <a:defRPr/>
            </a:pPr>
            <a:r>
              <a:rPr lang="en-US" sz="1600" dirty="0">
                <a:latin typeface="Bahnschrift Condensed" panose="020B0502040204020203" pitchFamily="34" charset="0"/>
                <a:ea typeface="+mj-ea"/>
                <a:cs typeface="+mj-cs"/>
              </a:rPr>
              <a:t>Daily storage and record in special strong </a:t>
            </a:r>
            <a:r>
              <a:rPr lang="en-US" sz="1600" dirty="0" smtClean="0">
                <a:latin typeface="Bahnschrift Condensed" panose="020B0502040204020203" pitchFamily="34" charset="0"/>
                <a:ea typeface="+mj-ea"/>
                <a:cs typeface="+mj-cs"/>
              </a:rPr>
              <a:t>room</a:t>
            </a:r>
          </a:p>
          <a:p>
            <a:pPr lvl="1" algn="just">
              <a:buFont typeface="Wingdings" panose="05000000000000000000" pitchFamily="2" charset="2"/>
              <a:buChar char="§"/>
              <a:defRPr/>
            </a:pPr>
            <a:r>
              <a:rPr lang="en-US" sz="1600" dirty="0" smtClean="0"/>
              <a:t>Appointment of </a:t>
            </a:r>
            <a:r>
              <a:rPr lang="en-US" sz="1600" b="1" i="1" u="sng" dirty="0" err="1" smtClean="0"/>
              <a:t>Gazetted</a:t>
            </a:r>
            <a:r>
              <a:rPr lang="en-US" sz="1600" b="1" i="1" u="sng" dirty="0" smtClean="0"/>
              <a:t> Officers</a:t>
            </a:r>
            <a:r>
              <a:rPr lang="en-US" sz="1600" dirty="0" smtClean="0"/>
              <a:t>, at the FC for verification/attestation of declaration in </a:t>
            </a:r>
            <a:r>
              <a:rPr lang="en-US" sz="1600" b="1" dirty="0" smtClean="0"/>
              <a:t>Form 13A.</a:t>
            </a:r>
          </a:p>
          <a:p>
            <a:pPr lvl="1" algn="just">
              <a:buFont typeface="Wingdings" panose="05000000000000000000" pitchFamily="2" charset="2"/>
              <a:buChar char="§"/>
              <a:defRPr/>
            </a:pPr>
            <a:r>
              <a:rPr lang="en-US" sz="1600" dirty="0" smtClean="0"/>
              <a:t>Candidates are permitted to appoint their agents to watch the voting process, at the facilitation canter. ROs shall intimate the candidates about the schedule of the facilitation centre in advance.</a:t>
            </a:r>
            <a:endParaRPr lang="en-IN" sz="1600" dirty="0" smtClean="0"/>
          </a:p>
          <a:p>
            <a:pPr lvl="1" algn="just">
              <a:buFont typeface="Wingdings" panose="05000000000000000000" pitchFamily="2" charset="2"/>
              <a:buChar char="§"/>
              <a:defRPr/>
            </a:pPr>
            <a:endParaRPr lang="en-IN" sz="1600" b="1" dirty="0" smtClean="0"/>
          </a:p>
          <a:p>
            <a:pPr lvl="1" algn="just">
              <a:buFont typeface="Wingdings" panose="05000000000000000000" pitchFamily="2" charset="2"/>
              <a:buChar char="§"/>
              <a:defRPr/>
            </a:pPr>
            <a:endParaRPr lang="en-US" sz="1600" dirty="0">
              <a:latin typeface="Bahnschrift Condensed" panose="020B0502040204020203" pitchFamily="34" charset="0"/>
              <a:ea typeface="+mj-ea"/>
              <a:cs typeface="+mj-cs"/>
            </a:endParaRPr>
          </a:p>
          <a:p>
            <a:pPr lvl="1" algn="just">
              <a:buFont typeface="Wingdings" panose="05000000000000000000" pitchFamily="2" charset="2"/>
              <a:buChar char="§"/>
              <a:defRPr/>
            </a:pPr>
            <a:r>
              <a:rPr lang="en-US" sz="1600" dirty="0">
                <a:latin typeface="Bahnschrift Condensed" panose="020B0502040204020203" pitchFamily="34" charset="0"/>
                <a:ea typeface="+mj-ea"/>
                <a:cs typeface="+mj-cs"/>
              </a:rPr>
              <a:t>RO to send information to DEO; DEO to CEO; CEO to ECI [Format 1, 2, 3]</a:t>
            </a:r>
          </a:p>
          <a:p>
            <a:pPr algn="just">
              <a:lnSpc>
                <a:spcPct val="150000"/>
              </a:lnSpc>
              <a:buFont typeface="Wingdings" panose="05000000000000000000" pitchFamily="2" charset="2"/>
              <a:buChar char="§"/>
              <a:defRPr/>
            </a:pPr>
            <a:endParaRPr lang="en-ZW" sz="1400" dirty="0"/>
          </a:p>
          <a:p>
            <a:pPr marL="0" indent="0">
              <a:lnSpc>
                <a:spcPct val="150000"/>
              </a:lnSpc>
              <a:buNone/>
            </a:pPr>
            <a:endParaRPr lang="en-US" sz="1400" dirty="0"/>
          </a:p>
        </p:txBody>
      </p:sp>
    </p:spTree>
    <p:extLst>
      <p:ext uri="{BB962C8B-B14F-4D97-AF65-F5344CB8AC3E}">
        <p14:creationId xmlns:p14="http://schemas.microsoft.com/office/powerpoint/2010/main" val="4177973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668215"/>
          </a:xfrm>
          <a:noFill/>
          <a:ln w="19050">
            <a:solidFill>
              <a:schemeClr val="bg1"/>
            </a:solidFill>
          </a:ln>
        </p:spPr>
        <p:txBody>
          <a:bodyPr>
            <a:noAutofit/>
          </a:bodyPr>
          <a:lstStyle/>
          <a:p>
            <a:pPr algn="ctr">
              <a:spcBef>
                <a:spcPts val="800"/>
              </a:spcBef>
              <a:buSzPts val="2100"/>
              <a:defRPr/>
            </a:pPr>
            <a:r>
              <a:rPr lang="en-IN" sz="2100" dirty="0">
                <a:solidFill>
                  <a:srgbClr val="FF0000"/>
                </a:solidFill>
                <a:latin typeface="Bahnschrift Condensed" panose="020B0502040204020203" pitchFamily="34" charset="0"/>
                <a:ea typeface="+mj-ea"/>
                <a:cs typeface="+mj-cs"/>
                <a:sym typeface="Arial"/>
              </a:rPr>
              <a:t>Voters on Election Duty - Issue of PB – eligibility – printing – application – database - </a:t>
            </a:r>
            <a:r>
              <a:rPr lang="en-US" sz="2100" dirty="0">
                <a:solidFill>
                  <a:srgbClr val="FF0000"/>
                </a:solidFill>
                <a:latin typeface="Bahnschrift Condensed" panose="020B0502040204020203" pitchFamily="34" charset="0"/>
                <a:ea typeface="+mj-ea"/>
                <a:cs typeface="+mj-cs"/>
                <a:sym typeface="Arial"/>
              </a:rPr>
              <a:t>Facilitation Centre</a:t>
            </a:r>
            <a:r>
              <a:rPr lang="en-IN" sz="2100" dirty="0">
                <a:solidFill>
                  <a:srgbClr val="FF0000"/>
                </a:solidFill>
                <a:latin typeface="Bahnschrift Condensed" panose="020B0502040204020203" pitchFamily="34" charset="0"/>
                <a:ea typeface="+mj-ea"/>
                <a:cs typeface="+mj-cs"/>
                <a:sym typeface="Arial"/>
              </a:rPr>
              <a:t> - </a:t>
            </a:r>
            <a:r>
              <a:rPr lang="en-US" sz="2100" dirty="0">
                <a:solidFill>
                  <a:srgbClr val="FF0000"/>
                </a:solidFill>
                <a:latin typeface="Bahnschrift Condensed" panose="020B0502040204020203" pitchFamily="34" charset="0"/>
                <a:ea typeface="+mj-ea"/>
                <a:cs typeface="+mj-cs"/>
                <a:sym typeface="Arial"/>
              </a:rPr>
              <a:t>Drop Box  - design thereof – Sorting AC-wise – presence of representatives of candidates - Account Register – sealing in envelopes and dispatch to RO</a:t>
            </a:r>
            <a:endParaRPr lang="en-IN" sz="2100" dirty="0">
              <a:solidFill>
                <a:srgbClr val="FF0000"/>
              </a:solidFill>
              <a:latin typeface="Bahnschrift Condensed" panose="020B0502040204020203" pitchFamily="34" charset="0"/>
              <a:ea typeface="+mj-ea"/>
              <a:cs typeface="+mj-cs"/>
              <a:sym typeface="Arial"/>
            </a:endParaRPr>
          </a:p>
        </p:txBody>
      </p:sp>
      <p:sp>
        <p:nvSpPr>
          <p:cNvPr id="3" name="Content Placeholder 2"/>
          <p:cNvSpPr>
            <a:spLocks noGrp="1"/>
          </p:cNvSpPr>
          <p:nvPr>
            <p:ph idx="1"/>
          </p:nvPr>
        </p:nvSpPr>
        <p:spPr>
          <a:xfrm>
            <a:off x="533400" y="1524001"/>
            <a:ext cx="8001000" cy="5103548"/>
          </a:xfrm>
        </p:spPr>
        <p:txBody>
          <a:bodyPr>
            <a:noAutofit/>
          </a:bodyPr>
          <a:lstStyle/>
          <a:p>
            <a:pPr marL="0" indent="0" algn="just">
              <a:lnSpc>
                <a:spcPct val="110000"/>
              </a:lnSpc>
              <a:buNone/>
            </a:pPr>
            <a:r>
              <a:rPr lang="en-US" sz="2000" b="1" dirty="0">
                <a:solidFill>
                  <a:srgbClr val="000000"/>
                </a:solidFill>
                <a:ea typeface="Tahoma" panose="020B0604030504040204" pitchFamily="34" charset="0"/>
                <a:cs typeface="Tahoma" panose="020B0604030504040204" pitchFamily="34" charset="0"/>
              </a:rPr>
              <a:t>Preparation of database of employees working in the district: </a:t>
            </a:r>
          </a:p>
          <a:p>
            <a:pPr marL="457200" indent="-457200" algn="just">
              <a:lnSpc>
                <a:spcPct val="110000"/>
              </a:lnSpc>
              <a:buFont typeface="Arial" panose="020B0604020202020204" pitchFamily="34" charset="0"/>
              <a:buChar char="•"/>
            </a:pPr>
            <a:r>
              <a:rPr lang="en-US" sz="1800" dirty="0" smtClean="0">
                <a:solidFill>
                  <a:srgbClr val="000000"/>
                </a:solidFill>
                <a:ea typeface="Tahoma" panose="020B0604030504040204" pitchFamily="34" charset="0"/>
                <a:cs typeface="Tahoma" panose="020B0604030504040204" pitchFamily="34" charset="0"/>
              </a:rPr>
              <a:t>Database of all voters on election duty.</a:t>
            </a:r>
            <a:endParaRPr lang="en-US" sz="1800" dirty="0">
              <a:solidFill>
                <a:srgbClr val="000000"/>
              </a:solidFill>
              <a:ea typeface="Tahoma" panose="020B0604030504040204" pitchFamily="34" charset="0"/>
              <a:cs typeface="Tahoma" panose="020B0604030504040204" pitchFamily="34" charset="0"/>
            </a:endParaRPr>
          </a:p>
          <a:p>
            <a:pPr marL="457200" indent="-457200" algn="just">
              <a:lnSpc>
                <a:spcPct val="110000"/>
              </a:lnSpc>
              <a:buFont typeface="Arial" panose="020B0604020202020204" pitchFamily="34" charset="0"/>
              <a:buChar char="•"/>
            </a:pPr>
            <a:r>
              <a:rPr lang="en-US" sz="1800" b="1" i="1" u="sng" dirty="0">
                <a:solidFill>
                  <a:srgbClr val="000000"/>
                </a:solidFill>
                <a:ea typeface="Tahoma" panose="020B0604030504040204" pitchFamily="34" charset="0"/>
                <a:cs typeface="Tahoma" panose="020B0604030504040204" pitchFamily="34" charset="0"/>
              </a:rPr>
              <a:t>Include</a:t>
            </a:r>
            <a:r>
              <a:rPr lang="en-US" sz="1800" dirty="0">
                <a:solidFill>
                  <a:srgbClr val="000000"/>
                </a:solidFill>
                <a:ea typeface="Tahoma" panose="020B0604030504040204" pitchFamily="34" charset="0"/>
                <a:cs typeface="Tahoma" panose="020B0604030504040204" pitchFamily="34" charset="0"/>
              </a:rPr>
              <a:t> all employees of State Govt., Central Govt. and Central and State PSUs., all police personnel posted in the district including Home Guards etc. and drivers, conductors and cleaners of Govt. vehicles, vehicles of State Road Transport Corporation etc. in the database.</a:t>
            </a:r>
            <a:endParaRPr lang="en-IN" sz="1800" dirty="0">
              <a:solidFill>
                <a:srgbClr val="000000"/>
              </a:solidFill>
              <a:ea typeface="Tahoma" panose="020B0604030504040204" pitchFamily="34" charset="0"/>
              <a:cs typeface="Tahoma" panose="020B0604030504040204" pitchFamily="34" charset="0"/>
            </a:endParaRPr>
          </a:p>
          <a:p>
            <a:pPr marL="457200" indent="-457200" algn="just">
              <a:lnSpc>
                <a:spcPct val="110000"/>
              </a:lnSpc>
              <a:buFont typeface="Arial" panose="020B0604020202020204" pitchFamily="34" charset="0"/>
              <a:buChar char="•"/>
            </a:pPr>
            <a:r>
              <a:rPr lang="en-US" sz="1800" b="1" i="1" u="sng" dirty="0">
                <a:solidFill>
                  <a:srgbClr val="000000"/>
                </a:solidFill>
                <a:ea typeface="Tahoma" panose="020B0604030504040204" pitchFamily="34" charset="0"/>
                <a:cs typeface="Tahoma" panose="020B0604030504040204" pitchFamily="34" charset="0"/>
              </a:rPr>
              <a:t>Include</a:t>
            </a:r>
            <a:r>
              <a:rPr lang="en-US" sz="1800" dirty="0">
                <a:solidFill>
                  <a:srgbClr val="000000"/>
                </a:solidFill>
                <a:ea typeface="Tahoma" panose="020B0604030504040204" pitchFamily="34" charset="0"/>
                <a:cs typeface="Tahoma" panose="020B0604030504040204" pitchFamily="34" charset="0"/>
              </a:rPr>
              <a:t> drivers, conductors and cleaners of </a:t>
            </a:r>
            <a:r>
              <a:rPr lang="en-US" sz="1800" b="1" u="sng" dirty="0">
                <a:solidFill>
                  <a:srgbClr val="000000"/>
                </a:solidFill>
                <a:ea typeface="Tahoma" panose="020B0604030504040204" pitchFamily="34" charset="0"/>
                <a:cs typeface="Tahoma" panose="020B0604030504040204" pitchFamily="34" charset="0"/>
              </a:rPr>
              <a:t>private vehicles </a:t>
            </a:r>
            <a:r>
              <a:rPr lang="en-US" sz="1800" dirty="0">
                <a:solidFill>
                  <a:srgbClr val="000000"/>
                </a:solidFill>
                <a:ea typeface="Tahoma" panose="020B0604030504040204" pitchFamily="34" charset="0"/>
                <a:cs typeface="Tahoma" panose="020B0604030504040204" pitchFamily="34" charset="0"/>
              </a:rPr>
              <a:t>in the district like trucks, buses, minibuses etc. with the help of vehicle owners associations. </a:t>
            </a:r>
            <a:endParaRPr lang="en-IN" sz="1800" dirty="0">
              <a:solidFill>
                <a:srgbClr val="000000"/>
              </a:solidFill>
              <a:ea typeface="Tahoma" panose="020B0604030504040204" pitchFamily="34" charset="0"/>
              <a:cs typeface="Tahoma" panose="020B0604030504040204" pitchFamily="34" charset="0"/>
            </a:endParaRPr>
          </a:p>
          <a:p>
            <a:pPr marL="457200" indent="-457200" algn="just">
              <a:lnSpc>
                <a:spcPct val="110000"/>
              </a:lnSpc>
              <a:buFont typeface="Arial" panose="020B0604020202020204" pitchFamily="34" charset="0"/>
              <a:buChar char="•"/>
            </a:pPr>
            <a:r>
              <a:rPr lang="en-US" sz="1800" b="1" i="1" u="sng" dirty="0">
                <a:solidFill>
                  <a:srgbClr val="000000"/>
                </a:solidFill>
                <a:ea typeface="Tahoma" panose="020B0604030504040204" pitchFamily="34" charset="0"/>
                <a:cs typeface="Tahoma" panose="020B0604030504040204" pitchFamily="34" charset="0"/>
              </a:rPr>
              <a:t>All electoral information of the employees </a:t>
            </a:r>
            <a:r>
              <a:rPr lang="en-US" sz="1800" dirty="0">
                <a:solidFill>
                  <a:srgbClr val="000000"/>
                </a:solidFill>
                <a:ea typeface="Tahoma" panose="020B0604030504040204" pitchFamily="34" charset="0"/>
                <a:cs typeface="Tahoma" panose="020B0604030504040204" pitchFamily="34" charset="0"/>
              </a:rPr>
              <a:t>– like complete residential address where the staff is enlisted in the electoral Roll, No. &amp; name of Assembly Constituency, Part No. and the serial number at which the name is registered, </a:t>
            </a:r>
            <a:r>
              <a:rPr lang="en-US" sz="1800" b="1" dirty="0">
                <a:solidFill>
                  <a:srgbClr val="000000"/>
                </a:solidFill>
                <a:ea typeface="Tahoma" panose="020B0604030504040204" pitchFamily="34" charset="0"/>
                <a:cs typeface="Tahoma" panose="020B0604030504040204" pitchFamily="34" charset="0"/>
              </a:rPr>
              <a:t>EPIC No., </a:t>
            </a:r>
            <a:r>
              <a:rPr lang="en-US" sz="1800" dirty="0">
                <a:solidFill>
                  <a:srgbClr val="000000"/>
                </a:solidFill>
                <a:ea typeface="Tahoma" panose="020B0604030504040204" pitchFamily="34" charset="0"/>
                <a:cs typeface="Tahoma" panose="020B0604030504040204" pitchFamily="34" charset="0"/>
              </a:rPr>
              <a:t>and Cell Phone numbers and email Ids etc. needs to </a:t>
            </a:r>
            <a:r>
              <a:rPr lang="en-US" sz="1800" b="1" i="1" u="sng" dirty="0">
                <a:solidFill>
                  <a:srgbClr val="000000"/>
                </a:solidFill>
                <a:ea typeface="Tahoma" panose="020B0604030504040204" pitchFamily="34" charset="0"/>
                <a:cs typeface="Tahoma" panose="020B0604030504040204" pitchFamily="34" charset="0"/>
              </a:rPr>
              <a:t>be incorporated </a:t>
            </a:r>
            <a:r>
              <a:rPr lang="en-US" sz="1800" dirty="0">
                <a:solidFill>
                  <a:srgbClr val="000000"/>
                </a:solidFill>
                <a:ea typeface="Tahoma" panose="020B0604030504040204" pitchFamily="34" charset="0"/>
                <a:cs typeface="Tahoma" panose="020B0604030504040204" pitchFamily="34" charset="0"/>
              </a:rPr>
              <a:t>in the database. </a:t>
            </a:r>
            <a:endParaRPr lang="en-IN"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697" y="194404"/>
            <a:ext cx="8672852" cy="369332"/>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IN" b="1"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itchFamily="34" charset="0"/>
                <a:ea typeface="Verdana" panose="020B0604030504040204" pitchFamily="34" charset="0"/>
                <a:sym typeface="Arial"/>
              </a:rPr>
              <a:t>VOTERS ON ELECTION DUTY – </a:t>
            </a:r>
            <a:r>
              <a:rPr lang="en-US" b="1"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itchFamily="34" charset="0"/>
                <a:ea typeface="Verdana" panose="020B0604030504040204" pitchFamily="34" charset="0"/>
                <a:sym typeface="Arial"/>
              </a:rPr>
              <a:t>SORTING OF POSTAL BALLOTS</a:t>
            </a:r>
            <a:endParaRPr lang="en-IN"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itchFamily="34" charset="0"/>
              <a:ea typeface="Verdana" panose="020B0604030504040204" pitchFamily="34" charset="0"/>
              <a:sym typeface="Arial"/>
            </a:endParaRPr>
          </a:p>
        </p:txBody>
      </p:sp>
      <p:sp>
        <p:nvSpPr>
          <p:cNvPr id="3" name="Rectangle 2"/>
          <p:cNvSpPr/>
          <p:nvPr/>
        </p:nvSpPr>
        <p:spPr>
          <a:xfrm>
            <a:off x="533400" y="1828800"/>
            <a:ext cx="8153400" cy="3785652"/>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marL="457200" indent="-457200" algn="justLow">
              <a:buFont typeface="Arial" panose="020B0604020202020204" pitchFamily="34" charset="0"/>
              <a:buChar char="•"/>
            </a:pPr>
            <a:r>
              <a:rPr lang="en-US" sz="2000" dirty="0" smtClean="0"/>
              <a:t>After </a:t>
            </a:r>
            <a:r>
              <a:rPr lang="en-US" sz="2000" dirty="0"/>
              <a:t>all postal ballots for the day have been cast; the drop box will be </a:t>
            </a:r>
            <a:r>
              <a:rPr lang="en-US" sz="2000" b="1" dirty="0"/>
              <a:t>opened by the officer in-charge </a:t>
            </a:r>
            <a:r>
              <a:rPr lang="en-US" sz="2000" dirty="0"/>
              <a:t>of the </a:t>
            </a:r>
            <a:r>
              <a:rPr lang="en-US" sz="2000" dirty="0" smtClean="0"/>
              <a:t>FC in </a:t>
            </a:r>
            <a:r>
              <a:rPr lang="en-US" sz="2000" dirty="0"/>
              <a:t>the presence of the </a:t>
            </a:r>
            <a:r>
              <a:rPr lang="en-US" sz="2000" b="1" i="1" u="sng" dirty="0"/>
              <a:t>representatives of candidates</a:t>
            </a:r>
            <a:r>
              <a:rPr lang="en-US" sz="2000" dirty="0"/>
              <a:t>, who may be present. </a:t>
            </a:r>
          </a:p>
          <a:p>
            <a:pPr algn="justLow"/>
            <a:endParaRPr lang="en-IN" sz="2000" dirty="0"/>
          </a:p>
          <a:p>
            <a:pPr marL="457200" indent="-457200" algn="justLow">
              <a:buFont typeface="Arial" panose="020B0604020202020204" pitchFamily="34" charset="0"/>
              <a:buChar char="•"/>
            </a:pPr>
            <a:r>
              <a:rPr lang="en-US" sz="2000" dirty="0"/>
              <a:t>All the postal ballots will be taken out of the box and the </a:t>
            </a:r>
            <a:r>
              <a:rPr lang="en-US" sz="2000" b="1" dirty="0"/>
              <a:t>empty box </a:t>
            </a:r>
            <a:r>
              <a:rPr lang="en-US" sz="2000" dirty="0"/>
              <a:t>will be shown to the said representatives of political parties.</a:t>
            </a:r>
          </a:p>
          <a:p>
            <a:pPr algn="justLow"/>
            <a:endParaRPr lang="en-IN" sz="2000" dirty="0"/>
          </a:p>
          <a:p>
            <a:pPr marL="457200" indent="-457200" algn="justLow">
              <a:buFont typeface="Arial" panose="020B0604020202020204" pitchFamily="34" charset="0"/>
              <a:buChar char="•"/>
            </a:pPr>
            <a:r>
              <a:rPr lang="en-US" sz="2000" dirty="0"/>
              <a:t>The postal ballot envelops </a:t>
            </a:r>
            <a:r>
              <a:rPr lang="en-US" sz="2000" b="1" dirty="0"/>
              <a:t>will be sorted Assembly Constituency wise </a:t>
            </a:r>
            <a:r>
              <a:rPr lang="en-US" sz="2000" dirty="0"/>
              <a:t>and the number of postal ballot envelopes received for each Assembly Constituency </a:t>
            </a:r>
            <a:r>
              <a:rPr lang="en-US" sz="2000" b="1" dirty="0"/>
              <a:t>will be entered in a register in </a:t>
            </a:r>
            <a:r>
              <a:rPr lang="en-US" sz="2000" b="1" dirty="0">
                <a:solidFill>
                  <a:srgbClr val="0070C0"/>
                </a:solidFill>
              </a:rPr>
              <a:t>Format-1 </a:t>
            </a:r>
            <a:r>
              <a:rPr lang="en-US" sz="2000" b="1" dirty="0">
                <a:solidFill>
                  <a:srgbClr val="FF0000"/>
                </a:solidFill>
              </a:rPr>
              <a:t>(ECI Instruction)</a:t>
            </a:r>
            <a:r>
              <a:rPr lang="en-US" sz="2000" dirty="0"/>
              <a:t> to be maintained for this purpose at the facilitation center.</a:t>
            </a:r>
            <a:endParaRPr lang="en-IN" sz="2000" dirty="0"/>
          </a:p>
        </p:txBody>
      </p:sp>
      <p:sp>
        <p:nvSpPr>
          <p:cNvPr id="5" name="Slide Number Placeholder 4">
            <a:extLst>
              <a:ext uri="{FF2B5EF4-FFF2-40B4-BE49-F238E27FC236}">
                <a16:creationId xmlns="" xmlns:a16="http://schemas.microsoft.com/office/drawing/2014/main" id="{9AD060D8-425D-2D88-CFDB-C072075D4D90}"/>
              </a:ext>
            </a:extLst>
          </p:cNvPr>
          <p:cNvSpPr>
            <a:spLocks noGrp="1"/>
          </p:cNvSpPr>
          <p:nvPr>
            <p:ph type="sldNum" sz="quarter" idx="4294967295"/>
          </p:nvPr>
        </p:nvSpPr>
        <p:spPr>
          <a:xfrm>
            <a:off x="7010400" y="6356350"/>
            <a:ext cx="2133600" cy="365125"/>
          </a:xfrm>
        </p:spPr>
        <p:txBody>
          <a:bodyPr/>
          <a:lstStyle/>
          <a:p>
            <a:fld id="{BAEB27D1-DA75-4DA2-85C4-65CA9340B4C8}" type="slidenum">
              <a:rPr lang="en-US" smtClean="0"/>
              <a:pPr/>
              <a:t>32</a:t>
            </a:fld>
            <a:endParaRPr lang="en-US"/>
          </a:p>
        </p:txBody>
      </p:sp>
      <p:sp>
        <p:nvSpPr>
          <p:cNvPr id="6" name="Rectangle 5"/>
          <p:cNvSpPr/>
          <p:nvPr/>
        </p:nvSpPr>
        <p:spPr>
          <a:xfrm>
            <a:off x="1524000" y="914400"/>
            <a:ext cx="6400800" cy="369332"/>
          </a:xfrm>
          <a:prstGeom prst="rect">
            <a:avLst/>
          </a:prstGeom>
        </p:spPr>
        <p:txBody>
          <a:bodyPr wrap="square">
            <a:spAutoFit/>
          </a:bodyPr>
          <a:lstStyle/>
          <a:p>
            <a:pPr algn="justLow"/>
            <a:r>
              <a:rPr lang="en-US" b="1" dirty="0" smtClean="0">
                <a:solidFill>
                  <a:srgbClr val="FF0000"/>
                </a:solidFill>
              </a:rPr>
              <a:t>End-of-poll procedure at facilitation center on each day:</a:t>
            </a: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p:spPr>
        <p:txBody>
          <a:bodyPr/>
          <a:lstStyle/>
          <a:p>
            <a:fld id="{B6F15528-21DE-4FAA-801E-634DDDAF4B2B}" type="slidenum">
              <a:rPr lang="en-US" smtClean="0"/>
              <a:pPr/>
              <a:t>33</a:t>
            </a:fld>
            <a:endParaRPr lang="en-US" dirty="0"/>
          </a:p>
        </p:txBody>
      </p:sp>
      <p:sp>
        <p:nvSpPr>
          <p:cNvPr id="5" name="Rectangle 4"/>
          <p:cNvSpPr/>
          <p:nvPr/>
        </p:nvSpPr>
        <p:spPr>
          <a:xfrm>
            <a:off x="1066800" y="476672"/>
            <a:ext cx="7448550" cy="5170646"/>
          </a:xfrm>
          <a:prstGeom prst="rect">
            <a:avLst/>
          </a:prstGeom>
        </p:spPr>
        <p:txBody>
          <a:bodyPr wrap="square">
            <a:spAutoFit/>
          </a:bodyPr>
          <a:lstStyle/>
          <a:p>
            <a:r>
              <a:rPr lang="en-US" b="1" dirty="0"/>
              <a:t>		</a:t>
            </a:r>
            <a:r>
              <a:rPr lang="en-US" sz="2400" b="1" dirty="0"/>
              <a:t>          Format -1</a:t>
            </a:r>
            <a:endParaRPr lang="en-IN" sz="2400" dirty="0"/>
          </a:p>
          <a:p>
            <a:r>
              <a:rPr lang="en-US" dirty="0"/>
              <a:t>                    Statement regarding Postal Ballots cast at Facilitation Center</a:t>
            </a:r>
            <a:endParaRPr lang="en-IN" dirty="0"/>
          </a:p>
          <a:p>
            <a:r>
              <a:rPr lang="en-US" dirty="0"/>
              <a:t> </a:t>
            </a:r>
          </a:p>
          <a:p>
            <a:r>
              <a:rPr lang="en-US" dirty="0"/>
              <a:t>Name of State </a:t>
            </a:r>
            <a:r>
              <a:rPr lang="en-US" u="sng" dirty="0"/>
              <a:t> 	</a:t>
            </a:r>
            <a:r>
              <a:rPr lang="en-US" dirty="0"/>
              <a:t>		Name of Facilitation Center__________</a:t>
            </a:r>
          </a:p>
          <a:p>
            <a:r>
              <a:rPr lang="en-US" dirty="0"/>
              <a:t>Name of District___________                                                    Name &amp; designation of</a:t>
            </a:r>
          </a:p>
          <a:p>
            <a:r>
              <a:rPr lang="en-US" dirty="0"/>
              <a:t>			                          Officer-in-charge</a:t>
            </a:r>
            <a:r>
              <a:rPr lang="en-US" u="sng" dirty="0"/>
              <a:t> 	</a:t>
            </a:r>
          </a:p>
          <a:p>
            <a:endParaRPr lang="en-US" sz="1200" u="sng" dirty="0"/>
          </a:p>
          <a:p>
            <a:endParaRPr lang="en-US" sz="1200" u="sng" dirty="0"/>
          </a:p>
          <a:p>
            <a:endParaRPr lang="en-US" sz="1200" u="sng" dirty="0"/>
          </a:p>
          <a:p>
            <a:endParaRPr lang="en-US" sz="1200" u="sng" dirty="0"/>
          </a:p>
          <a:p>
            <a:endParaRPr lang="en-US" sz="1200" u="sng" dirty="0"/>
          </a:p>
          <a:p>
            <a:endParaRPr lang="en-US" sz="1200" u="sng" dirty="0"/>
          </a:p>
          <a:p>
            <a:endParaRPr lang="en-US" sz="1200" u="sng" dirty="0"/>
          </a:p>
          <a:p>
            <a:endParaRPr lang="en-US" sz="1200" u="sng" dirty="0"/>
          </a:p>
          <a:p>
            <a:endParaRPr lang="en-US" sz="1200" u="sng" dirty="0"/>
          </a:p>
          <a:p>
            <a:endParaRPr lang="en-US" sz="1200" u="sng" dirty="0"/>
          </a:p>
          <a:p>
            <a:endParaRPr lang="en-US" sz="1200" u="sng" dirty="0"/>
          </a:p>
          <a:p>
            <a:endParaRPr lang="en-US" sz="1200" u="sng" dirty="0"/>
          </a:p>
          <a:p>
            <a:endParaRPr lang="en-US" sz="1200" u="sng" dirty="0"/>
          </a:p>
          <a:p>
            <a:endParaRPr lang="en-US" sz="1200" u="sng" dirty="0"/>
          </a:p>
          <a:p>
            <a:r>
              <a:rPr lang="en-US" sz="1200" dirty="0"/>
              <a:t>	</a:t>
            </a:r>
            <a:endParaRPr lang="en-IN" sz="1200" dirty="0"/>
          </a:p>
        </p:txBody>
      </p:sp>
      <p:graphicFrame>
        <p:nvGraphicFramePr>
          <p:cNvPr id="7" name="Table 6"/>
          <p:cNvGraphicFramePr>
            <a:graphicFrameLocks noGrp="1"/>
          </p:cNvGraphicFramePr>
          <p:nvPr/>
        </p:nvGraphicFramePr>
        <p:xfrm>
          <a:off x="1066800" y="2590801"/>
          <a:ext cx="7177608" cy="3654405"/>
        </p:xfrm>
        <a:graphic>
          <a:graphicData uri="http://schemas.openxmlformats.org/drawingml/2006/table">
            <a:tbl>
              <a:tblPr firstRow="1" bandRow="1">
                <a:tableStyleId>{5C22544A-7EE6-4342-B048-85BDC9FD1C3A}</a:tableStyleId>
              </a:tblPr>
              <a:tblGrid>
                <a:gridCol w="1794402">
                  <a:extLst>
                    <a:ext uri="{9D8B030D-6E8A-4147-A177-3AD203B41FA5}">
                      <a16:colId xmlns="" xmlns:a16="http://schemas.microsoft.com/office/drawing/2014/main" val="20000"/>
                    </a:ext>
                  </a:extLst>
                </a:gridCol>
                <a:gridCol w="1794402">
                  <a:extLst>
                    <a:ext uri="{9D8B030D-6E8A-4147-A177-3AD203B41FA5}">
                      <a16:colId xmlns="" xmlns:a16="http://schemas.microsoft.com/office/drawing/2014/main" val="20001"/>
                    </a:ext>
                  </a:extLst>
                </a:gridCol>
                <a:gridCol w="1794402">
                  <a:extLst>
                    <a:ext uri="{9D8B030D-6E8A-4147-A177-3AD203B41FA5}">
                      <a16:colId xmlns="" xmlns:a16="http://schemas.microsoft.com/office/drawing/2014/main" val="20002"/>
                    </a:ext>
                  </a:extLst>
                </a:gridCol>
                <a:gridCol w="1794402">
                  <a:extLst>
                    <a:ext uri="{9D8B030D-6E8A-4147-A177-3AD203B41FA5}">
                      <a16:colId xmlns="" xmlns:a16="http://schemas.microsoft.com/office/drawing/2014/main" val="20003"/>
                    </a:ext>
                  </a:extLst>
                </a:gridCol>
              </a:tblGrid>
              <a:tr h="798559">
                <a:tc>
                  <a:txBody>
                    <a:bodyPr/>
                    <a:lstStyle/>
                    <a:p>
                      <a:r>
                        <a:rPr lang="en-US" sz="1400" b="1" kern="1200" dirty="0" err="1">
                          <a:solidFill>
                            <a:schemeClr val="lt1"/>
                          </a:solidFill>
                          <a:effectLst/>
                          <a:latin typeface="+mn-lt"/>
                          <a:ea typeface="+mn-ea"/>
                          <a:cs typeface="+mn-cs"/>
                        </a:rPr>
                        <a:t>S.No</a:t>
                      </a:r>
                      <a:r>
                        <a:rPr lang="en-US" sz="1400" b="1" kern="1200" dirty="0">
                          <a:solidFill>
                            <a:schemeClr val="lt1"/>
                          </a:solidFill>
                          <a:effectLst/>
                          <a:latin typeface="+mn-lt"/>
                          <a:ea typeface="+mn-ea"/>
                          <a:cs typeface="+mn-cs"/>
                        </a:rPr>
                        <a:t>.</a:t>
                      </a:r>
                      <a:endParaRPr lang="en-IN" sz="1400" dirty="0"/>
                    </a:p>
                  </a:txBody>
                  <a:tcPr/>
                </a:tc>
                <a:tc>
                  <a:txBody>
                    <a:bodyPr/>
                    <a:lstStyle/>
                    <a:p>
                      <a:r>
                        <a:rPr lang="en-US" sz="1400" b="1" kern="1200" dirty="0">
                          <a:solidFill>
                            <a:schemeClr val="lt1"/>
                          </a:solidFill>
                          <a:effectLst/>
                          <a:latin typeface="+mn-lt"/>
                          <a:ea typeface="+mn-ea"/>
                          <a:cs typeface="+mn-cs"/>
                        </a:rPr>
                        <a:t>Date</a:t>
                      </a:r>
                      <a:endParaRPr lang="en-IN" sz="1400" dirty="0"/>
                    </a:p>
                  </a:txBody>
                  <a:tcPr/>
                </a:tc>
                <a:tc>
                  <a:txBody>
                    <a:bodyPr/>
                    <a:lstStyle/>
                    <a:p>
                      <a:r>
                        <a:rPr lang="en-US" sz="1200" b="1" kern="1200" dirty="0">
                          <a:solidFill>
                            <a:schemeClr val="lt1"/>
                          </a:solidFill>
                          <a:effectLst/>
                          <a:latin typeface="+mn-lt"/>
                          <a:ea typeface="+mn-ea"/>
                          <a:cs typeface="+mn-cs"/>
                        </a:rPr>
                        <a:t>No.&amp; Name of the Parliamentary /Assembly constituency</a:t>
                      </a:r>
                      <a:endParaRPr lang="en-IN" sz="1200" dirty="0"/>
                    </a:p>
                  </a:txBody>
                  <a:tcPr/>
                </a:tc>
                <a:tc>
                  <a:txBody>
                    <a:bodyPr/>
                    <a:lstStyle/>
                    <a:p>
                      <a:r>
                        <a:rPr lang="en-US" sz="1400" b="1" kern="1200" dirty="0">
                          <a:solidFill>
                            <a:schemeClr val="lt1"/>
                          </a:solidFill>
                          <a:effectLst/>
                          <a:latin typeface="+mn-lt"/>
                          <a:ea typeface="+mn-ea"/>
                          <a:cs typeface="+mn-cs"/>
                        </a:rPr>
                        <a:t>Total Number of postal ballots cast </a:t>
                      </a:r>
                      <a:endParaRPr lang="en-IN" sz="1400" dirty="0"/>
                    </a:p>
                  </a:txBody>
                  <a:tcPr/>
                </a:tc>
                <a:extLst>
                  <a:ext uri="{0D108BD9-81ED-4DB2-BD59-A6C34878D82A}">
                    <a16:rowId xmlns="" xmlns:a16="http://schemas.microsoft.com/office/drawing/2014/main" val="10000"/>
                  </a:ext>
                </a:extLst>
              </a:tr>
              <a:tr h="462657">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 xmlns:a16="http://schemas.microsoft.com/office/drawing/2014/main" val="10001"/>
                  </a:ext>
                </a:extLst>
              </a:tr>
              <a:tr h="462657">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 xmlns:a16="http://schemas.microsoft.com/office/drawing/2014/main" val="10002"/>
                  </a:ext>
                </a:extLst>
              </a:tr>
              <a:tr h="462657">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 xmlns:a16="http://schemas.microsoft.com/office/drawing/2014/main" val="10003"/>
                  </a:ext>
                </a:extLst>
              </a:tr>
              <a:tr h="462657">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tc>
                <a:extLst>
                  <a:ext uri="{0D108BD9-81ED-4DB2-BD59-A6C34878D82A}">
                    <a16:rowId xmlns="" xmlns:a16="http://schemas.microsoft.com/office/drawing/2014/main" val="10004"/>
                  </a:ext>
                </a:extLst>
              </a:tr>
              <a:tr h="462657">
                <a:tc>
                  <a:txBody>
                    <a:bodyPr/>
                    <a:lstStyle/>
                    <a:p>
                      <a:r>
                        <a:rPr lang="en-US" sz="1400" kern="1200" dirty="0">
                          <a:solidFill>
                            <a:schemeClr val="dk1"/>
                          </a:solidFill>
                          <a:effectLst/>
                          <a:latin typeface="+mn-lt"/>
                          <a:ea typeface="+mn-ea"/>
                          <a:cs typeface="+mn-cs"/>
                        </a:rPr>
                        <a:t>Total for the   Date</a:t>
                      </a:r>
                      <a:endParaRPr lang="en-IN" sz="1400" dirty="0"/>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 xmlns:a16="http://schemas.microsoft.com/office/drawing/2014/main" val="10005"/>
                  </a:ext>
                </a:extLst>
              </a:tr>
              <a:tr h="462657">
                <a:tc>
                  <a:txBody>
                    <a:bodyPr/>
                    <a:lstStyle/>
                    <a:p>
                      <a:r>
                        <a:rPr lang="en-US" sz="1400" kern="1200" dirty="0">
                          <a:solidFill>
                            <a:schemeClr val="dk1"/>
                          </a:solidFill>
                          <a:effectLst/>
                          <a:latin typeface="+mn-lt"/>
                          <a:ea typeface="+mn-ea"/>
                          <a:cs typeface="+mn-cs"/>
                        </a:rPr>
                        <a:t>Cumulative Total Till Date</a:t>
                      </a:r>
                      <a:endParaRPr lang="en-IN" sz="1400" dirty="0"/>
                    </a:p>
                  </a:txBody>
                  <a:tcPr/>
                </a:tc>
                <a:tc>
                  <a:txBody>
                    <a:bodyPr/>
                    <a:lstStyle/>
                    <a:p>
                      <a:endParaRPr lang="en-IN" dirty="0"/>
                    </a:p>
                  </a:txBody>
                  <a:tcPr/>
                </a:tc>
                <a:tc>
                  <a:txBody>
                    <a:bodyPr/>
                    <a:lstStyle/>
                    <a:p>
                      <a:endParaRPr lang="en-IN"/>
                    </a:p>
                  </a:txBody>
                  <a:tcPr/>
                </a:tc>
                <a:tc>
                  <a:txBody>
                    <a:bodyPr/>
                    <a:lstStyle/>
                    <a:p>
                      <a:endParaRPr lang="en-IN"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75784310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p:spPr>
        <p:txBody>
          <a:bodyPr/>
          <a:lstStyle/>
          <a:p>
            <a:fld id="{B6F15528-21DE-4FAA-801E-634DDDAF4B2B}" type="slidenum">
              <a:rPr lang="en-US" smtClean="0"/>
              <a:pPr/>
              <a:t>34</a:t>
            </a:fld>
            <a:endParaRPr lang="en-US" dirty="0"/>
          </a:p>
        </p:txBody>
      </p:sp>
      <p:sp>
        <p:nvSpPr>
          <p:cNvPr id="3" name="Rectangle 2"/>
          <p:cNvSpPr/>
          <p:nvPr/>
        </p:nvSpPr>
        <p:spPr>
          <a:xfrm>
            <a:off x="571500" y="136526"/>
            <a:ext cx="7726914" cy="3785652"/>
          </a:xfrm>
          <a:prstGeom prst="rect">
            <a:avLst/>
          </a:prstGeom>
        </p:spPr>
        <p:txBody>
          <a:bodyPr wrap="square">
            <a:spAutoFit/>
          </a:bodyPr>
          <a:lstStyle/>
          <a:p>
            <a:r>
              <a:rPr lang="en-US" b="1" dirty="0"/>
              <a:t>			</a:t>
            </a:r>
            <a:r>
              <a:rPr lang="en-US" sz="2400" b="1" dirty="0"/>
              <a:t>Format -2</a:t>
            </a:r>
            <a:endParaRPr lang="en-IN" sz="2400" dirty="0"/>
          </a:p>
          <a:p>
            <a:r>
              <a:rPr lang="en-US" dirty="0"/>
              <a:t> </a:t>
            </a:r>
            <a:endParaRPr lang="en-IN" dirty="0"/>
          </a:p>
          <a:p>
            <a:r>
              <a:rPr lang="en-US" dirty="0"/>
              <a:t>             District-wise Statement of Postal Ballots Cast at Facilitation Centers within the district</a:t>
            </a:r>
            <a:endParaRPr lang="en-IN" dirty="0"/>
          </a:p>
          <a:p>
            <a:r>
              <a:rPr lang="en-US" dirty="0"/>
              <a:t> </a:t>
            </a:r>
            <a:r>
              <a:rPr lang="en-US" i="1" dirty="0"/>
              <a:t>                       (To be prepared on each day facilitation is provided)</a:t>
            </a:r>
            <a:endParaRPr lang="en-IN" dirty="0"/>
          </a:p>
          <a:p>
            <a:endParaRPr lang="en-US" i="1" dirty="0"/>
          </a:p>
          <a:p>
            <a:r>
              <a:rPr lang="en-US" i="1" dirty="0"/>
              <a:t>Name of State_________</a:t>
            </a:r>
          </a:p>
          <a:p>
            <a:r>
              <a:rPr lang="en-US" i="1" dirty="0"/>
              <a:t>Name of District _________</a:t>
            </a:r>
          </a:p>
          <a:p>
            <a:endParaRPr lang="en-US" i="1" dirty="0"/>
          </a:p>
          <a:p>
            <a:r>
              <a:rPr lang="en-US" i="1" dirty="0"/>
              <a:t>No. &amp; Name of Parliamentary/Assembly Constituency(</a:t>
            </a:r>
            <a:r>
              <a:rPr lang="en-US" i="1" dirty="0" err="1"/>
              <a:t>ies</a:t>
            </a:r>
            <a:r>
              <a:rPr lang="en-US" i="1" dirty="0"/>
              <a:t>)_____________</a:t>
            </a:r>
          </a:p>
          <a:p>
            <a:endParaRPr lang="en-US" i="1" dirty="0"/>
          </a:p>
          <a:p>
            <a:r>
              <a:rPr lang="en-US" i="1" dirty="0"/>
              <a:t>Date of facilitation _______________</a:t>
            </a:r>
          </a:p>
          <a:p>
            <a:endParaRPr lang="en-IN" dirty="0"/>
          </a:p>
        </p:txBody>
      </p:sp>
      <p:graphicFrame>
        <p:nvGraphicFramePr>
          <p:cNvPr id="4" name="Table 3"/>
          <p:cNvGraphicFramePr>
            <a:graphicFrameLocks noGrp="1"/>
          </p:cNvGraphicFramePr>
          <p:nvPr/>
        </p:nvGraphicFramePr>
        <p:xfrm>
          <a:off x="571500" y="3595033"/>
          <a:ext cx="7726915" cy="2963076"/>
        </p:xfrm>
        <a:graphic>
          <a:graphicData uri="http://schemas.openxmlformats.org/drawingml/2006/table">
            <a:tbl>
              <a:tblPr firstRow="1" bandRow="1">
                <a:tableStyleId>{5C22544A-7EE6-4342-B048-85BDC9FD1C3A}</a:tableStyleId>
              </a:tblPr>
              <a:tblGrid>
                <a:gridCol w="1717092">
                  <a:extLst>
                    <a:ext uri="{9D8B030D-6E8A-4147-A177-3AD203B41FA5}">
                      <a16:colId xmlns="" xmlns:a16="http://schemas.microsoft.com/office/drawing/2014/main" val="20000"/>
                    </a:ext>
                  </a:extLst>
                </a:gridCol>
                <a:gridCol w="1717092">
                  <a:extLst>
                    <a:ext uri="{9D8B030D-6E8A-4147-A177-3AD203B41FA5}">
                      <a16:colId xmlns="" xmlns:a16="http://schemas.microsoft.com/office/drawing/2014/main" val="20001"/>
                    </a:ext>
                  </a:extLst>
                </a:gridCol>
                <a:gridCol w="1802947">
                  <a:extLst>
                    <a:ext uri="{9D8B030D-6E8A-4147-A177-3AD203B41FA5}">
                      <a16:colId xmlns="" xmlns:a16="http://schemas.microsoft.com/office/drawing/2014/main" val="20002"/>
                    </a:ext>
                  </a:extLst>
                </a:gridCol>
                <a:gridCol w="2489784">
                  <a:extLst>
                    <a:ext uri="{9D8B030D-6E8A-4147-A177-3AD203B41FA5}">
                      <a16:colId xmlns="" xmlns:a16="http://schemas.microsoft.com/office/drawing/2014/main" val="20003"/>
                    </a:ext>
                  </a:extLst>
                </a:gridCol>
              </a:tblGrid>
              <a:tr h="742398">
                <a:tc>
                  <a:txBody>
                    <a:bodyPr/>
                    <a:lstStyle/>
                    <a:p>
                      <a:r>
                        <a:rPr lang="en-US" sz="1400" b="1" kern="1200" dirty="0" err="1">
                          <a:solidFill>
                            <a:schemeClr val="lt1"/>
                          </a:solidFill>
                          <a:effectLst/>
                          <a:latin typeface="+mn-lt"/>
                          <a:ea typeface="+mn-ea"/>
                          <a:cs typeface="+mn-cs"/>
                        </a:rPr>
                        <a:t>S.No</a:t>
                      </a:r>
                      <a:r>
                        <a:rPr lang="en-US" sz="1400" b="1" kern="1200" dirty="0">
                          <a:solidFill>
                            <a:schemeClr val="lt1"/>
                          </a:solidFill>
                          <a:effectLst/>
                          <a:latin typeface="+mn-lt"/>
                          <a:ea typeface="+mn-ea"/>
                          <a:cs typeface="+mn-cs"/>
                        </a:rPr>
                        <a:t>.</a:t>
                      </a:r>
                      <a:endParaRPr lang="en-IN" sz="1400" dirty="0"/>
                    </a:p>
                  </a:txBody>
                  <a:tcPr/>
                </a:tc>
                <a:tc>
                  <a:txBody>
                    <a:bodyPr/>
                    <a:lstStyle/>
                    <a:p>
                      <a:r>
                        <a:rPr lang="en-US" sz="1400" b="1" kern="1200" dirty="0">
                          <a:solidFill>
                            <a:schemeClr val="lt1"/>
                          </a:solidFill>
                          <a:effectLst/>
                          <a:latin typeface="+mn-lt"/>
                          <a:ea typeface="+mn-ea"/>
                          <a:cs typeface="+mn-cs"/>
                        </a:rPr>
                        <a:t>Name of Facilitation Center</a:t>
                      </a:r>
                      <a:endParaRPr lang="en-IN" sz="1400" dirty="0"/>
                    </a:p>
                  </a:txBody>
                  <a:tcPr/>
                </a:tc>
                <a:tc gridSpan="2">
                  <a:txBody>
                    <a:bodyPr/>
                    <a:lstStyle/>
                    <a:p>
                      <a:r>
                        <a:rPr lang="en-US" sz="1400" b="1" kern="1200" dirty="0">
                          <a:solidFill>
                            <a:schemeClr val="lt1"/>
                          </a:solidFill>
                          <a:effectLst/>
                          <a:latin typeface="+mn-lt"/>
                          <a:ea typeface="+mn-ea"/>
                          <a:cs typeface="+mn-cs"/>
                        </a:rPr>
                        <a:t>Total Number of postal ballots cast for the Parliamentary / Assembly Constituency</a:t>
                      </a:r>
                      <a:endParaRPr lang="en-IN" sz="1400" dirty="0"/>
                    </a:p>
                  </a:txBody>
                  <a:tcPr/>
                </a:tc>
                <a:tc hMerge="1">
                  <a:txBody>
                    <a:bodyPr/>
                    <a:lstStyle/>
                    <a:p>
                      <a:endParaRPr lang="en-IN" dirty="0"/>
                    </a:p>
                  </a:txBody>
                  <a:tcPr/>
                </a:tc>
                <a:extLst>
                  <a:ext uri="{0D108BD9-81ED-4DB2-BD59-A6C34878D82A}">
                    <a16:rowId xmlns="" xmlns:a16="http://schemas.microsoft.com/office/drawing/2014/main" val="10000"/>
                  </a:ext>
                </a:extLst>
              </a:tr>
              <a:tr h="370113">
                <a:tc>
                  <a:txBody>
                    <a:bodyPr/>
                    <a:lstStyle/>
                    <a:p>
                      <a:endParaRPr lang="en-IN" dirty="0"/>
                    </a:p>
                  </a:txBody>
                  <a:tcPr/>
                </a:tc>
                <a:tc>
                  <a:txBody>
                    <a:bodyPr/>
                    <a:lstStyle/>
                    <a:p>
                      <a:endParaRPr lang="en-IN"/>
                    </a:p>
                  </a:txBody>
                  <a:tcPr/>
                </a:tc>
                <a:tc>
                  <a:txBody>
                    <a:bodyPr/>
                    <a:lstStyle/>
                    <a:p>
                      <a:r>
                        <a:rPr lang="en-US" sz="1400" kern="1200" dirty="0">
                          <a:solidFill>
                            <a:schemeClr val="dk1"/>
                          </a:solidFill>
                          <a:effectLst/>
                          <a:latin typeface="+mn-lt"/>
                          <a:ea typeface="+mn-ea"/>
                          <a:cs typeface="+mn-cs"/>
                        </a:rPr>
                        <a:t>On Date</a:t>
                      </a:r>
                      <a:endParaRPr lang="en-IN" sz="1400" dirty="0"/>
                    </a:p>
                  </a:txBody>
                  <a:tcPr/>
                </a:tc>
                <a:tc>
                  <a:txBody>
                    <a:bodyPr/>
                    <a:lstStyle/>
                    <a:p>
                      <a:r>
                        <a:rPr lang="en-US" sz="1400" kern="1200" dirty="0">
                          <a:solidFill>
                            <a:schemeClr val="dk1"/>
                          </a:solidFill>
                          <a:effectLst/>
                          <a:latin typeface="+mn-lt"/>
                          <a:ea typeface="+mn-ea"/>
                          <a:cs typeface="+mn-cs"/>
                        </a:rPr>
                        <a:t>Till Date</a:t>
                      </a:r>
                      <a:endParaRPr lang="en-IN" sz="1400" dirty="0"/>
                    </a:p>
                  </a:txBody>
                  <a:tcPr/>
                </a:tc>
                <a:extLst>
                  <a:ext uri="{0D108BD9-81ED-4DB2-BD59-A6C34878D82A}">
                    <a16:rowId xmlns="" xmlns:a16="http://schemas.microsoft.com/office/drawing/2014/main" val="10001"/>
                  </a:ext>
                </a:extLst>
              </a:tr>
              <a:tr h="370113">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 xmlns:a16="http://schemas.microsoft.com/office/drawing/2014/main" val="10002"/>
                  </a:ext>
                </a:extLst>
              </a:tr>
              <a:tr h="370113">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 xmlns:a16="http://schemas.microsoft.com/office/drawing/2014/main" val="10003"/>
                  </a:ext>
                </a:extLst>
              </a:tr>
              <a:tr h="370113">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 xmlns:a16="http://schemas.microsoft.com/office/drawing/2014/main" val="10004"/>
                  </a:ext>
                </a:extLst>
              </a:tr>
              <a:tr h="370113">
                <a:tc>
                  <a:txBody>
                    <a:bodyPr/>
                    <a:lstStyle/>
                    <a:p>
                      <a:r>
                        <a:rPr lang="en-US" sz="1400" kern="1200" dirty="0">
                          <a:solidFill>
                            <a:schemeClr val="dk1"/>
                          </a:solidFill>
                          <a:effectLst/>
                          <a:latin typeface="+mn-lt"/>
                          <a:ea typeface="+mn-ea"/>
                          <a:cs typeface="+mn-cs"/>
                        </a:rPr>
                        <a:t>Total for District</a:t>
                      </a:r>
                      <a:endParaRPr lang="en-IN" sz="1400" dirty="0"/>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 xmlns:a16="http://schemas.microsoft.com/office/drawing/2014/main" val="10005"/>
                  </a:ext>
                </a:extLst>
              </a:tr>
              <a:tr h="370113">
                <a:tc>
                  <a:txBody>
                    <a:bodyPr/>
                    <a:lstStyle/>
                    <a:p>
                      <a:r>
                        <a:rPr lang="en-US" sz="1400" kern="1200" dirty="0">
                          <a:solidFill>
                            <a:schemeClr val="dk1"/>
                          </a:solidFill>
                          <a:effectLst/>
                          <a:latin typeface="+mn-lt"/>
                          <a:ea typeface="+mn-ea"/>
                          <a:cs typeface="+mn-cs"/>
                        </a:rPr>
                        <a:t>Total for State</a:t>
                      </a:r>
                      <a:endParaRPr lang="en-IN" sz="1400" dirty="0"/>
                    </a:p>
                  </a:txBody>
                  <a:tcPr/>
                </a:tc>
                <a:tc>
                  <a:txBody>
                    <a:bodyPr/>
                    <a:lstStyle/>
                    <a:p>
                      <a:endParaRPr lang="en-IN"/>
                    </a:p>
                  </a:txBody>
                  <a:tcPr/>
                </a:tc>
                <a:tc>
                  <a:txBody>
                    <a:bodyPr/>
                    <a:lstStyle/>
                    <a:p>
                      <a:endParaRPr lang="en-IN"/>
                    </a:p>
                  </a:txBody>
                  <a:tcPr/>
                </a:tc>
                <a:tc>
                  <a:txBody>
                    <a:bodyPr/>
                    <a:lstStyle/>
                    <a:p>
                      <a:endParaRPr lang="en-IN"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27621577"/>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1" y="191870"/>
            <a:ext cx="8496944" cy="461665"/>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nchor="ctr">
            <a:spAutoFit/>
            <a:scene3d>
              <a:camera prst="orthographicFront"/>
              <a:lightRig rig="threePt" dir="t"/>
            </a:scene3d>
            <a:sp3d extrusionH="57150">
              <a:bevelT w="38100" h="38100"/>
            </a:sp3d>
          </a:bodyPr>
          <a:lstStyle/>
          <a:p>
            <a:pPr algn="ctr"/>
            <a:r>
              <a:rPr lang="en-IN" sz="24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VOTERS ON ELECTION DUTY–</a:t>
            </a:r>
            <a:r>
              <a:rPr lang="en-US" sz="24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SORTING OF PB</a:t>
            </a:r>
            <a:endParaRPr lang="en-IN" sz="24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endParaRPr>
          </a:p>
        </p:txBody>
      </p:sp>
      <p:sp>
        <p:nvSpPr>
          <p:cNvPr id="3" name="Rectangle 2"/>
          <p:cNvSpPr/>
          <p:nvPr/>
        </p:nvSpPr>
        <p:spPr>
          <a:xfrm>
            <a:off x="196738" y="857232"/>
            <a:ext cx="8490062" cy="5724644"/>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en-US" sz="2000" b="1" dirty="0"/>
              <a:t>AC-wise sorting of polled PBs and dispatch to ROs </a:t>
            </a:r>
          </a:p>
          <a:p>
            <a:pPr marL="457200" indent="-457200">
              <a:lnSpc>
                <a:spcPct val="150000"/>
              </a:lnSpc>
              <a:buFont typeface="Wingdings" panose="05000000000000000000" pitchFamily="2" charset="2"/>
              <a:buChar char="§"/>
            </a:pPr>
            <a:r>
              <a:rPr lang="en-US" sz="2000" b="1" dirty="0"/>
              <a:t>Representatives of candidates </a:t>
            </a:r>
            <a:r>
              <a:rPr lang="en-US" sz="2000" dirty="0"/>
              <a:t>present will be requested to put their </a:t>
            </a:r>
            <a:r>
              <a:rPr lang="en-US" sz="2000" b="1" dirty="0"/>
              <a:t>signatures on the register </a:t>
            </a:r>
            <a:r>
              <a:rPr lang="en-US" sz="2000" dirty="0"/>
              <a:t>and will be given </a:t>
            </a:r>
            <a:r>
              <a:rPr lang="en-US" sz="2000" b="1" dirty="0"/>
              <a:t>a copy </a:t>
            </a:r>
            <a:r>
              <a:rPr lang="en-US" sz="2000" dirty="0"/>
              <a:t>of the relevant pages of the register. </a:t>
            </a:r>
            <a:endParaRPr lang="en-IN" sz="2000" dirty="0"/>
          </a:p>
          <a:p>
            <a:pPr marL="457200" indent="-457200" algn="just">
              <a:lnSpc>
                <a:spcPct val="150000"/>
              </a:lnSpc>
              <a:buFont typeface="Wingdings" panose="05000000000000000000" pitchFamily="2" charset="2"/>
              <a:buChar char="§"/>
            </a:pPr>
            <a:r>
              <a:rPr lang="en-US" sz="2000" dirty="0"/>
              <a:t>All postal ballot envelopes </a:t>
            </a:r>
            <a:r>
              <a:rPr lang="en-US" sz="2000" b="1" dirty="0"/>
              <a:t>for one AC </a:t>
            </a:r>
            <a:r>
              <a:rPr lang="en-US" sz="2000" dirty="0"/>
              <a:t>will be kept in a </a:t>
            </a:r>
            <a:r>
              <a:rPr lang="en-US" sz="2000" b="1" i="1" u="sng" dirty="0"/>
              <a:t>large envelope</a:t>
            </a:r>
            <a:r>
              <a:rPr lang="en-US" sz="2000" dirty="0"/>
              <a:t> meant for that AC. The name of the Facilitation Centre, the date of Facilitation and the number of PBs contained therein will be clearly written on this envelope.</a:t>
            </a:r>
            <a:endParaRPr lang="en-IN" sz="2000" dirty="0"/>
          </a:p>
          <a:p>
            <a:pPr marL="457200" indent="-457200" algn="just">
              <a:lnSpc>
                <a:spcPct val="150000"/>
              </a:lnSpc>
              <a:buFont typeface="Wingdings" panose="05000000000000000000" pitchFamily="2" charset="2"/>
              <a:buChar char="§"/>
            </a:pPr>
            <a:r>
              <a:rPr lang="en-US" sz="2000" dirty="0"/>
              <a:t>This envelope will then be </a:t>
            </a:r>
            <a:r>
              <a:rPr lang="en-US" sz="2000" b="1" i="1" u="sng" dirty="0"/>
              <a:t>sent to RO</a:t>
            </a:r>
            <a:r>
              <a:rPr lang="en-US" sz="2000" dirty="0"/>
              <a:t> of the concerned AC along with a copy of the relevant pages of the register through </a:t>
            </a:r>
            <a:r>
              <a:rPr lang="en-US" sz="2000" b="1" i="1" u="sng" dirty="0"/>
              <a:t>special messenger </a:t>
            </a:r>
            <a:r>
              <a:rPr lang="en-US" sz="2000" dirty="0"/>
              <a:t>appointed by RO for this purpose not below the rank of Deputy Tehsildar</a:t>
            </a:r>
            <a:r>
              <a:rPr lang="en-US" sz="2400" dirty="0"/>
              <a:t>.</a:t>
            </a:r>
            <a:endParaRPr lang="en-IN" sz="2400" dirty="0"/>
          </a:p>
        </p:txBody>
      </p:sp>
      <p:sp>
        <p:nvSpPr>
          <p:cNvPr id="4" name="Slide Number Placeholder 3">
            <a:extLst>
              <a:ext uri="{FF2B5EF4-FFF2-40B4-BE49-F238E27FC236}">
                <a16:creationId xmlns="" xmlns:a16="http://schemas.microsoft.com/office/drawing/2014/main" id="{753FD21E-A149-1DDE-895C-5502F3D5D464}"/>
              </a:ext>
            </a:extLst>
          </p:cNvPr>
          <p:cNvSpPr>
            <a:spLocks noGrp="1"/>
          </p:cNvSpPr>
          <p:nvPr>
            <p:ph type="sldNum" sz="quarter" idx="4294967295"/>
          </p:nvPr>
        </p:nvSpPr>
        <p:spPr>
          <a:xfrm>
            <a:off x="7010400" y="6356350"/>
            <a:ext cx="2133600" cy="365125"/>
          </a:xfrm>
        </p:spPr>
        <p:txBody>
          <a:bodyPr/>
          <a:lstStyle/>
          <a:p>
            <a:fld id="{BAEB27D1-DA75-4DA2-85C4-65CA9340B4C8}" type="slidenum">
              <a:rPr lang="en-US" smtClean="0"/>
              <a:pPr/>
              <a:t>35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634"/>
            <a:ext cx="9144000" cy="646331"/>
          </a:xfrm>
          <a:prstGeom prst="rect">
            <a:avLst/>
          </a:prstGeom>
        </p:spPr>
        <p:txBody>
          <a:bodyPr vert="horz" lIns="91440" tIns="45720" rIns="91440" bIns="45720" rtlCol="0" anchor="ctr">
            <a:normAutofit/>
          </a:bodyPr>
          <a:lstStyle/>
          <a:p>
            <a:pPr algn="ctr">
              <a:spcBef>
                <a:spcPct val="0"/>
              </a:spcBef>
            </a:pPr>
            <a:r>
              <a:rPr lang="en-US" sz="36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REGISTER OF ALL PBs</a:t>
            </a:r>
            <a:endParaRPr lang="en-IN"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endParaRPr>
          </a:p>
        </p:txBody>
      </p:sp>
      <p:sp>
        <p:nvSpPr>
          <p:cNvPr id="4" name="Rectangle 3"/>
          <p:cNvSpPr/>
          <p:nvPr/>
        </p:nvSpPr>
        <p:spPr>
          <a:xfrm>
            <a:off x="285750" y="914400"/>
            <a:ext cx="8743950" cy="5442516"/>
          </a:xfrm>
          <a:prstGeom prst="rect">
            <a:avLst/>
          </a:prstGeom>
        </p:spPr>
        <p:txBody>
          <a:bodyPr wrap="square">
            <a:spAutoFit/>
          </a:bodyPr>
          <a:lstStyle/>
          <a:p>
            <a:pPr>
              <a:lnSpc>
                <a:spcPct val="150000"/>
              </a:lnSpc>
            </a:pPr>
            <a:r>
              <a:rPr lang="en-GB" b="1" dirty="0"/>
              <a:t>Maintenance, Sealing and safe custody of Register of all PB papers</a:t>
            </a:r>
            <a:endParaRPr lang="en-US" b="1" dirty="0"/>
          </a:p>
          <a:p>
            <a:pPr marL="685800" indent="-685800">
              <a:lnSpc>
                <a:spcPct val="150000"/>
              </a:lnSpc>
              <a:buFont typeface="Arial" panose="020B0604020202020204" pitchFamily="34" charset="0"/>
              <a:buChar char="•"/>
            </a:pPr>
            <a:r>
              <a:rPr lang="en-US" dirty="0"/>
              <a:t>A </a:t>
            </a:r>
            <a:r>
              <a:rPr lang="en-US" b="1" i="1" u="sng" dirty="0"/>
              <a:t>separate register </a:t>
            </a:r>
            <a:r>
              <a:rPr lang="en-US" dirty="0"/>
              <a:t>to keep a record of issue of </a:t>
            </a:r>
            <a:r>
              <a:rPr lang="en-US" b="1" i="1" u="sng" dirty="0"/>
              <a:t>PBs to all categories </a:t>
            </a:r>
            <a:r>
              <a:rPr lang="en-US" dirty="0"/>
              <a:t>and PBs </a:t>
            </a:r>
            <a:r>
              <a:rPr lang="en-US" b="1" i="1" u="sng" dirty="0"/>
              <a:t>received back </a:t>
            </a:r>
            <a:r>
              <a:rPr lang="en-US" dirty="0"/>
              <a:t>should be maintained </a:t>
            </a:r>
            <a:r>
              <a:rPr lang="en-US" b="1" i="1" u="sng" dirty="0">
                <a:solidFill>
                  <a:srgbClr val="FF0000"/>
                </a:solidFill>
              </a:rPr>
              <a:t>(no specific format provided by ECI) </a:t>
            </a:r>
          </a:p>
          <a:p>
            <a:pPr marL="685800" indent="-685800">
              <a:lnSpc>
                <a:spcPct val="150000"/>
              </a:lnSpc>
              <a:buFont typeface="Arial" panose="020B0604020202020204" pitchFamily="34" charset="0"/>
              <a:buChar char="•"/>
            </a:pPr>
            <a:r>
              <a:rPr lang="en-IN" dirty="0"/>
              <a:t>The register should be </a:t>
            </a:r>
            <a:r>
              <a:rPr lang="en-IN" b="1" i="1" u="sng" dirty="0"/>
              <a:t>sealed</a:t>
            </a:r>
            <a:r>
              <a:rPr lang="en-IN" dirty="0"/>
              <a:t> in the same manner as the Register of Voters in </a:t>
            </a:r>
            <a:r>
              <a:rPr lang="en-IN" b="1" dirty="0">
                <a:solidFill>
                  <a:srgbClr val="0070C0"/>
                </a:solidFill>
              </a:rPr>
              <a:t>Form 17A </a:t>
            </a:r>
            <a:r>
              <a:rPr lang="en-IN" dirty="0"/>
              <a:t>used in polling stations. </a:t>
            </a:r>
          </a:p>
          <a:p>
            <a:pPr marL="685800" indent="-685800">
              <a:lnSpc>
                <a:spcPct val="150000"/>
              </a:lnSpc>
              <a:buFont typeface="Arial" panose="020B0604020202020204" pitchFamily="34" charset="0"/>
              <a:buChar char="•"/>
            </a:pPr>
            <a:r>
              <a:rPr lang="en-IN" dirty="0"/>
              <a:t>It should be kept along with other </a:t>
            </a:r>
            <a:r>
              <a:rPr lang="en-IN" b="1" i="1" u="sng" dirty="0"/>
              <a:t>statutory covers </a:t>
            </a:r>
            <a:r>
              <a:rPr lang="en-IN" dirty="0"/>
              <a:t>mentioned in </a:t>
            </a:r>
            <a:r>
              <a:rPr lang="en-IN" b="1" dirty="0">
                <a:solidFill>
                  <a:srgbClr val="FF0000"/>
                </a:solidFill>
              </a:rPr>
              <a:t>R 93 (1) COER, 1961.</a:t>
            </a:r>
          </a:p>
          <a:p>
            <a:pPr marL="685800" indent="-685800">
              <a:lnSpc>
                <a:spcPct val="150000"/>
              </a:lnSpc>
              <a:buFont typeface="Arial" panose="020B0604020202020204" pitchFamily="34" charset="0"/>
              <a:buChar char="•"/>
            </a:pPr>
            <a:r>
              <a:rPr lang="en-IN" dirty="0"/>
              <a:t>Copy of this register can be given to the candidates who </a:t>
            </a:r>
            <a:r>
              <a:rPr lang="en-IN" b="1" i="1" u="sng" dirty="0"/>
              <a:t>demand</a:t>
            </a:r>
            <a:r>
              <a:rPr lang="en-IN" dirty="0"/>
              <a:t> for it after the date of poll in the constituency.</a:t>
            </a:r>
          </a:p>
          <a:p>
            <a:pPr>
              <a:lnSpc>
                <a:spcPct val="150000"/>
              </a:lnSpc>
            </a:pPr>
            <a:r>
              <a:rPr lang="en-GB" b="1" dirty="0">
                <a:solidFill>
                  <a:srgbClr val="FF3399"/>
                </a:solidFill>
              </a:rPr>
              <a:t>NB: This Register needs to contain an account of ALL PBs issued to ALL categories of electors (Service, Absentee, Election Duty, Special, Preventive Detention and other notified categories, if any and, etc.) </a:t>
            </a:r>
            <a:endParaRPr lang="en-IN" sz="2300" dirty="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9600" y="1143000"/>
            <a:ext cx="8229600" cy="1371600"/>
          </a:xfrm>
          <a:prstGeom prst="roundRect">
            <a:avLst>
              <a:gd name="adj" fmla="val 50000"/>
            </a:avLst>
          </a:prstGeom>
          <a:solidFill>
            <a:srgbClr val="EAEAEA"/>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solidFill>
                  <a:srgbClr val="000000"/>
                </a:solidFill>
                <a:latin typeface="Calibri" panose="020F0502020204030204" pitchFamily="34" charset="0"/>
                <a:ea typeface="Calibri" panose="020F0502020204030204" pitchFamily="34" charset="0"/>
                <a:cs typeface="CenturyGothic,Bold"/>
              </a:rPr>
              <a:t> </a:t>
            </a:r>
            <a:r>
              <a:rPr lang="en-US" sz="1600" b="1" dirty="0">
                <a:solidFill>
                  <a:srgbClr val="000000"/>
                </a:solidFill>
                <a:latin typeface="Calibri" panose="020F0502020204030204" pitchFamily="34" charset="0"/>
                <a:ea typeface="Calibri" panose="020F0502020204030204" pitchFamily="34" charset="0"/>
                <a:cs typeface="CenturyGothic,Bold"/>
              </a:rPr>
              <a:t>Number and name of the Assembly Constituency</a:t>
            </a:r>
            <a:r>
              <a:rPr lang="en-US" sz="1600" b="1" dirty="0" smtClean="0">
                <a:solidFill>
                  <a:srgbClr val="000000"/>
                </a:solidFill>
                <a:latin typeface="Calibri" panose="020F0502020204030204" pitchFamily="34" charset="0"/>
                <a:ea typeface="Calibri" panose="020F0502020204030204" pitchFamily="34" charset="0"/>
                <a:cs typeface="CenturyGothic,Bold"/>
              </a:rPr>
              <a:t>::__________________</a:t>
            </a:r>
          </a:p>
          <a:p>
            <a:pPr algn="ctr"/>
            <a:r>
              <a:rPr lang="en-US" sz="1600" b="1" dirty="0" smtClean="0">
                <a:solidFill>
                  <a:srgbClr val="000000"/>
                </a:solidFill>
                <a:latin typeface="Calibri" panose="020F0502020204030204" pitchFamily="34" charset="0"/>
                <a:ea typeface="Calibri" panose="020F0502020204030204" pitchFamily="34" charset="0"/>
                <a:cs typeface="CenturyGothic,Bold"/>
              </a:rPr>
              <a:t>  Date </a:t>
            </a:r>
            <a:r>
              <a:rPr lang="en-US" sz="1600" b="1" dirty="0">
                <a:solidFill>
                  <a:srgbClr val="000000"/>
                </a:solidFill>
                <a:latin typeface="Calibri" panose="020F0502020204030204" pitchFamily="34" charset="0"/>
                <a:ea typeface="Calibri" panose="020F0502020204030204" pitchFamily="34" charset="0"/>
                <a:cs typeface="CenturyGothic,Bold"/>
              </a:rPr>
              <a:t>of Training Session at which facilitation centre was provided____________________</a:t>
            </a:r>
            <a:r>
              <a:rPr lang="en-US" sz="2000" dirty="0">
                <a:solidFill>
                  <a:srgbClr val="000000"/>
                </a:solidFill>
                <a:ea typeface="Calibri" panose="020F0502020204030204" pitchFamily="34" charset="0"/>
                <a:cs typeface="CenturyGothic,Bold"/>
              </a:rPr>
              <a:t/>
            </a:r>
            <a:br>
              <a:rPr lang="en-US" sz="2000" dirty="0">
                <a:solidFill>
                  <a:srgbClr val="000000"/>
                </a:solidFill>
                <a:ea typeface="Calibri" panose="020F0502020204030204" pitchFamily="34" charset="0"/>
                <a:cs typeface="CenturyGothic,Bold"/>
              </a:rPr>
            </a:br>
            <a:r>
              <a:rPr lang="en-US" sz="1400" b="1" dirty="0">
                <a:solidFill>
                  <a:srgbClr val="000000"/>
                </a:solidFill>
                <a:latin typeface="Calibri" panose="020F0502020204030204" pitchFamily="34" charset="0"/>
                <a:ea typeface="Calibri" panose="020F0502020204030204" pitchFamily="34" charset="0"/>
                <a:cs typeface="CenturyGothic,Bold"/>
              </a:rPr>
              <a:t>             </a:t>
            </a:r>
            <a:r>
              <a:rPr lang="en-US" sz="1400" i="1" dirty="0">
                <a:solidFill>
                  <a:srgbClr val="000000"/>
                </a:solidFill>
                <a:latin typeface="Calibri" panose="020F0502020204030204" pitchFamily="34" charset="0"/>
                <a:ea typeface="Calibri" panose="020F0502020204030204" pitchFamily="34" charset="0"/>
                <a:cs typeface="CenturyGothic,Bold"/>
              </a:rPr>
              <a:t>(if there are more than one date, information may be maintained separately for each date)</a:t>
            </a:r>
            <a:r>
              <a:rPr lang="en-US" sz="2000" i="1" dirty="0">
                <a:solidFill>
                  <a:srgbClr val="000000"/>
                </a:solidFill>
                <a:latin typeface="Calibri" panose="020F0502020204030204" pitchFamily="34" charset="0"/>
                <a:ea typeface="Calibri" panose="020F0502020204030204" pitchFamily="34" charset="0"/>
                <a:cs typeface="CenturyGothic,Bold"/>
              </a:rPr>
              <a:t/>
            </a:r>
            <a:br>
              <a:rPr lang="en-US" sz="2000" i="1" dirty="0">
                <a:solidFill>
                  <a:srgbClr val="000000"/>
                </a:solidFill>
                <a:latin typeface="Calibri" panose="020F0502020204030204" pitchFamily="34" charset="0"/>
                <a:ea typeface="Calibri" panose="020F0502020204030204" pitchFamily="34" charset="0"/>
                <a:cs typeface="CenturyGothic,Bold"/>
              </a:rPr>
            </a:br>
            <a:r>
              <a:rPr lang="en-US" sz="2000" i="1" dirty="0">
                <a:solidFill>
                  <a:srgbClr val="000000"/>
                </a:solidFill>
                <a:latin typeface="Calibri" panose="020F0502020204030204" pitchFamily="34" charset="0"/>
                <a:ea typeface="Calibri" panose="020F0502020204030204" pitchFamily="34" charset="0"/>
                <a:cs typeface="CenturyGothic,Bold"/>
              </a:rPr>
              <a:t>           </a:t>
            </a:r>
            <a:r>
              <a:rPr lang="en-US" sz="2000" b="1" dirty="0">
                <a:solidFill>
                  <a:srgbClr val="000000"/>
                </a:solidFill>
                <a:latin typeface="Calibri" panose="020F0502020204030204" pitchFamily="34" charset="0"/>
                <a:ea typeface="Calibri" panose="020F0502020204030204" pitchFamily="34" charset="0"/>
                <a:cs typeface="CenturyGothic,Bold"/>
              </a:rPr>
              <a:t>       </a:t>
            </a:r>
            <a:r>
              <a:rPr lang="en-US" sz="1200" b="1" dirty="0">
                <a:solidFill>
                  <a:srgbClr val="000000"/>
                </a:solidFill>
                <a:latin typeface="Calibri" panose="020F0502020204030204" pitchFamily="34" charset="0"/>
                <a:ea typeface="Calibri" panose="020F0502020204030204" pitchFamily="34" charset="0"/>
                <a:cs typeface="CenturyGothic,Bold"/>
              </a:rPr>
              <a:t>Place of facilitation Centre________________________________________________________</a:t>
            </a:r>
            <a:endParaRPr lang="en-IN" sz="2000" dirty="0">
              <a:solidFill>
                <a:srgbClr val="000000"/>
              </a:solidFill>
            </a:endParaRPr>
          </a:p>
        </p:txBody>
      </p:sp>
      <p:graphicFrame>
        <p:nvGraphicFramePr>
          <p:cNvPr id="4" name="Content Placeholder 3"/>
          <p:cNvGraphicFramePr/>
          <p:nvPr/>
        </p:nvGraphicFramePr>
        <p:xfrm>
          <a:off x="457201" y="2667003"/>
          <a:ext cx="8381999" cy="3665610"/>
        </p:xfrm>
        <a:graphic>
          <a:graphicData uri="http://schemas.openxmlformats.org/drawingml/2006/table">
            <a:tbl>
              <a:tblPr firstRow="1" bandRow="1">
                <a:tableStyleId>{5C22544A-7EE6-4342-B048-85BDC9FD1C3A}</a:tableStyleId>
              </a:tblPr>
              <a:tblGrid>
                <a:gridCol w="1002973">
                  <a:extLst>
                    <a:ext uri="{9D8B030D-6E8A-4147-A177-3AD203B41FA5}">
                      <a16:colId xmlns:a16="http://schemas.microsoft.com/office/drawing/2014/main" xmlns="" val="20000"/>
                    </a:ext>
                  </a:extLst>
                </a:gridCol>
                <a:gridCol w="931333">
                  <a:extLst>
                    <a:ext uri="{9D8B030D-6E8A-4147-A177-3AD203B41FA5}">
                      <a16:colId xmlns:a16="http://schemas.microsoft.com/office/drawing/2014/main" xmlns="" val="20001"/>
                    </a:ext>
                  </a:extLst>
                </a:gridCol>
                <a:gridCol w="1146256">
                  <a:extLst>
                    <a:ext uri="{9D8B030D-6E8A-4147-A177-3AD203B41FA5}">
                      <a16:colId xmlns:a16="http://schemas.microsoft.com/office/drawing/2014/main" xmlns="" val="20002"/>
                    </a:ext>
                  </a:extLst>
                </a:gridCol>
                <a:gridCol w="1862667">
                  <a:extLst>
                    <a:ext uri="{9D8B030D-6E8A-4147-A177-3AD203B41FA5}">
                      <a16:colId xmlns:a16="http://schemas.microsoft.com/office/drawing/2014/main" xmlns="" val="20003"/>
                    </a:ext>
                  </a:extLst>
                </a:gridCol>
                <a:gridCol w="2041770">
                  <a:extLst>
                    <a:ext uri="{9D8B030D-6E8A-4147-A177-3AD203B41FA5}">
                      <a16:colId xmlns:a16="http://schemas.microsoft.com/office/drawing/2014/main" xmlns="" val="20004"/>
                    </a:ext>
                  </a:extLst>
                </a:gridCol>
                <a:gridCol w="1397000">
                  <a:extLst>
                    <a:ext uri="{9D8B030D-6E8A-4147-A177-3AD203B41FA5}">
                      <a16:colId xmlns:a16="http://schemas.microsoft.com/office/drawing/2014/main" xmlns="" val="20005"/>
                    </a:ext>
                  </a:extLst>
                </a:gridCol>
              </a:tblGrid>
              <a:tr h="2193426">
                <a:tc>
                  <a:txBody>
                    <a:bodyPr/>
                    <a:lstStyle/>
                    <a:p>
                      <a:pPr marL="3175" marR="0" algn="ctr">
                        <a:spcBef>
                          <a:spcPts val="0"/>
                        </a:spcBef>
                        <a:spcAft>
                          <a:spcPts val="0"/>
                        </a:spcAft>
                      </a:pPr>
                      <a:r>
                        <a:rPr lang="en-US" sz="2000" dirty="0">
                          <a:solidFill>
                            <a:srgbClr val="000000"/>
                          </a:solidFill>
                          <a:effectLst/>
                          <a:latin typeface="Aparajita" pitchFamily="34" charset="0"/>
                          <a:ea typeface="Calibri" panose="020F0502020204030204"/>
                          <a:cs typeface="Aparajita" pitchFamily="34" charset="0"/>
                        </a:rPr>
                        <a:t>Running Sl. No.</a:t>
                      </a:r>
                    </a:p>
                  </a:txBody>
                  <a:tcPr marL="67257" marR="67257" marT="0" marB="0" anchor="ctr"/>
                </a:tc>
                <a:tc>
                  <a:txBody>
                    <a:bodyPr/>
                    <a:lstStyle/>
                    <a:p>
                      <a:pPr marL="0" marR="0" algn="ctr">
                        <a:spcBef>
                          <a:spcPts val="0"/>
                        </a:spcBef>
                        <a:spcAft>
                          <a:spcPts val="0"/>
                        </a:spcAft>
                      </a:pPr>
                      <a:r>
                        <a:rPr lang="en-US" sz="2000" dirty="0">
                          <a:solidFill>
                            <a:srgbClr val="000000"/>
                          </a:solidFill>
                          <a:effectLst/>
                          <a:latin typeface="Aparajita" pitchFamily="34" charset="0"/>
                          <a:ea typeface="Calibri" panose="020F0502020204030204"/>
                          <a:cs typeface="Aparajita" pitchFamily="34" charset="0"/>
                        </a:rPr>
                        <a:t>Part No. of electoral roll</a:t>
                      </a:r>
                    </a:p>
                  </a:txBody>
                  <a:tcPr marL="67257" marR="67257" marT="0" marB="0" anchor="ctr"/>
                </a:tc>
                <a:tc>
                  <a:txBody>
                    <a:bodyPr/>
                    <a:lstStyle/>
                    <a:p>
                      <a:pPr marL="0" marR="0" algn="ctr">
                        <a:lnSpc>
                          <a:spcPct val="115000"/>
                        </a:lnSpc>
                        <a:spcBef>
                          <a:spcPts val="0"/>
                        </a:spcBef>
                        <a:spcAft>
                          <a:spcPts val="0"/>
                        </a:spcAft>
                      </a:pPr>
                      <a:r>
                        <a:rPr lang="en-US" sz="2000" dirty="0">
                          <a:solidFill>
                            <a:srgbClr val="000000"/>
                          </a:solidFill>
                          <a:effectLst/>
                          <a:latin typeface="Aparajita" pitchFamily="34" charset="0"/>
                          <a:cs typeface="Aparajita" pitchFamily="34" charset="0"/>
                        </a:rPr>
                        <a:t>Sl. No. of elector in the electoral roll </a:t>
                      </a:r>
                      <a:endParaRPr lang="en-US" sz="20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spcBef>
                          <a:spcPts val="0"/>
                        </a:spcBef>
                        <a:spcAft>
                          <a:spcPts val="0"/>
                        </a:spcAft>
                      </a:pPr>
                      <a:r>
                        <a:rPr lang="en-US" sz="2000" dirty="0">
                          <a:solidFill>
                            <a:srgbClr val="000000"/>
                          </a:solidFill>
                          <a:effectLst/>
                          <a:latin typeface="Aparajita" pitchFamily="34" charset="0"/>
                          <a:ea typeface="Calibri" panose="020F0502020204030204"/>
                          <a:cs typeface="Aparajita" pitchFamily="34" charset="0"/>
                        </a:rPr>
                        <a:t>Details of the document produced by the elector</a:t>
                      </a:r>
                      <a:r>
                        <a:rPr lang="en-US" sz="2000" baseline="0" dirty="0">
                          <a:solidFill>
                            <a:srgbClr val="000000"/>
                          </a:solidFill>
                          <a:effectLst/>
                          <a:latin typeface="Aparajita" pitchFamily="34" charset="0"/>
                          <a:ea typeface="Calibri" panose="020F0502020204030204"/>
                          <a:cs typeface="Aparajita" pitchFamily="34" charset="0"/>
                        </a:rPr>
                        <a:t> in proof of his / her identification</a:t>
                      </a:r>
                      <a:endParaRPr lang="en-US" sz="20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spcBef>
                          <a:spcPts val="0"/>
                        </a:spcBef>
                        <a:spcAft>
                          <a:spcPts val="0"/>
                        </a:spcAft>
                      </a:pPr>
                      <a:r>
                        <a:rPr lang="en-US" sz="2000" dirty="0">
                          <a:solidFill>
                            <a:srgbClr val="000000"/>
                          </a:solidFill>
                          <a:effectLst/>
                          <a:latin typeface="Aparajita" pitchFamily="34" charset="0"/>
                          <a:ea typeface="Calibri" panose="020F0502020204030204"/>
                          <a:cs typeface="Aparajita" pitchFamily="34" charset="0"/>
                        </a:rPr>
                        <a:t>Signature / </a:t>
                      </a:r>
                      <a:r>
                        <a:rPr lang="en-US" sz="2000" dirty="0" smtClean="0">
                          <a:solidFill>
                            <a:srgbClr val="000000"/>
                          </a:solidFill>
                          <a:effectLst/>
                          <a:latin typeface="Aparajita" pitchFamily="34" charset="0"/>
                          <a:ea typeface="Calibri" panose="020F0502020204030204"/>
                          <a:cs typeface="Aparajita" pitchFamily="34" charset="0"/>
                        </a:rPr>
                        <a:t>L.T.I</a:t>
                      </a:r>
                      <a:r>
                        <a:rPr lang="en-US" sz="2000" dirty="0">
                          <a:solidFill>
                            <a:srgbClr val="000000"/>
                          </a:solidFill>
                          <a:effectLst/>
                          <a:latin typeface="Aparajita" pitchFamily="34" charset="0"/>
                          <a:ea typeface="Calibri" panose="020F0502020204030204"/>
                          <a:cs typeface="Aparajita" pitchFamily="34" charset="0"/>
                        </a:rPr>
                        <a:t>. of elector</a:t>
                      </a:r>
                    </a:p>
                  </a:txBody>
                  <a:tcPr marL="67257" marR="67257" marT="0" marB="0" anchor="ctr"/>
                </a:tc>
                <a:tc>
                  <a:txBody>
                    <a:bodyPr/>
                    <a:lstStyle/>
                    <a:p>
                      <a:pPr marL="0" marR="0" algn="ctr">
                        <a:lnSpc>
                          <a:spcPct val="115000"/>
                        </a:lnSpc>
                        <a:spcBef>
                          <a:spcPts val="0"/>
                        </a:spcBef>
                        <a:spcAft>
                          <a:spcPts val="0"/>
                        </a:spcAft>
                      </a:pPr>
                      <a:r>
                        <a:rPr lang="en-US" sz="2000" dirty="0">
                          <a:solidFill>
                            <a:srgbClr val="000000"/>
                          </a:solidFill>
                          <a:effectLst/>
                          <a:latin typeface="Aparajita" pitchFamily="34" charset="0"/>
                          <a:cs typeface="Aparajita" pitchFamily="34" charset="0"/>
                        </a:rPr>
                        <a:t>Remarks </a:t>
                      </a:r>
                      <a:endParaRPr lang="en-US" sz="2000" dirty="0">
                        <a:solidFill>
                          <a:srgbClr val="000000"/>
                        </a:solidFill>
                        <a:effectLst/>
                        <a:latin typeface="Aparajita" pitchFamily="34" charset="0"/>
                        <a:ea typeface="Calibri" panose="020F0502020204030204"/>
                        <a:cs typeface="Aparajita" pitchFamily="34" charset="0"/>
                      </a:endParaRPr>
                    </a:p>
                  </a:txBody>
                  <a:tcPr marL="67257" marR="67257" marT="0" marB="0" anchor="ctr"/>
                </a:tc>
                <a:extLst>
                  <a:ext uri="{0D108BD9-81ED-4DB2-BD59-A6C34878D82A}">
                    <a16:rowId xmlns:a16="http://schemas.microsoft.com/office/drawing/2014/main" xmlns="" val="10000"/>
                  </a:ext>
                </a:extLst>
              </a:tr>
              <a:tr h="218629">
                <a:tc>
                  <a:txBody>
                    <a:bodyPr/>
                    <a:lstStyle/>
                    <a:p>
                      <a:pPr marL="0" marR="0" algn="ctr">
                        <a:spcBef>
                          <a:spcPts val="0"/>
                        </a:spcBef>
                        <a:spcAft>
                          <a:spcPts val="0"/>
                        </a:spcAft>
                      </a:pPr>
                      <a:r>
                        <a:rPr lang="en-US" sz="1400" dirty="0">
                          <a:solidFill>
                            <a:srgbClr val="000000"/>
                          </a:solidFill>
                          <a:effectLst/>
                          <a:latin typeface="Aparajita" pitchFamily="34" charset="0"/>
                          <a:cs typeface="Aparajita" pitchFamily="34" charset="0"/>
                        </a:rPr>
                        <a:t>1</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ea typeface="Calibri" panose="020F0502020204030204"/>
                          <a:cs typeface="Aparajita" pitchFamily="34" charset="0"/>
                        </a:rPr>
                        <a:t>2</a:t>
                      </a: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3</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4</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5</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6</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extLst>
                  <a:ext uri="{0D108BD9-81ED-4DB2-BD59-A6C34878D82A}">
                    <a16:rowId xmlns:a16="http://schemas.microsoft.com/office/drawing/2014/main" xmlns="" val="10001"/>
                  </a:ext>
                </a:extLst>
              </a:tr>
              <a:tr h="218629">
                <a:tc>
                  <a:txBody>
                    <a:bodyPr/>
                    <a:lstStyle/>
                    <a:p>
                      <a:pPr marL="0" marR="0" algn="ctr">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extLst>
                  <a:ext uri="{0D108BD9-81ED-4DB2-BD59-A6C34878D82A}">
                    <a16:rowId xmlns:a16="http://schemas.microsoft.com/office/drawing/2014/main" xmlns="" val="10002"/>
                  </a:ext>
                </a:extLst>
              </a:tr>
              <a:tr h="218629">
                <a:tc>
                  <a:txBody>
                    <a:bodyPr/>
                    <a:lstStyle/>
                    <a:p>
                      <a:pPr marL="0" marR="0" algn="ctr">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extLst>
                  <a:ext uri="{0D108BD9-81ED-4DB2-BD59-A6C34878D82A}">
                    <a16:rowId xmlns:a16="http://schemas.microsoft.com/office/drawing/2014/main" xmlns="" val="10003"/>
                  </a:ext>
                </a:extLst>
              </a:tr>
              <a:tr h="218629">
                <a:tc>
                  <a:txBody>
                    <a:bodyPr/>
                    <a:lstStyle/>
                    <a:p>
                      <a:pPr marL="0" marR="0" algn="ctr">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extLst>
                  <a:ext uri="{0D108BD9-81ED-4DB2-BD59-A6C34878D82A}">
                    <a16:rowId xmlns:a16="http://schemas.microsoft.com/office/drawing/2014/main" xmlns="" val="10004"/>
                  </a:ext>
                </a:extLst>
              </a:tr>
              <a:tr h="218629">
                <a:tc>
                  <a:txBody>
                    <a:bodyPr/>
                    <a:lstStyle/>
                    <a:p>
                      <a:pPr marL="0" marR="0" algn="ctr">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extLst>
                  <a:ext uri="{0D108BD9-81ED-4DB2-BD59-A6C34878D82A}">
                    <a16:rowId xmlns:a16="http://schemas.microsoft.com/office/drawing/2014/main" xmlns="" val="10005"/>
                  </a:ext>
                </a:extLst>
              </a:tr>
              <a:tr h="218629">
                <a:tc>
                  <a:txBody>
                    <a:bodyPr/>
                    <a:lstStyle/>
                    <a:p>
                      <a:pPr marL="0" marR="0" algn="ctr">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tc>
                  <a:txBody>
                    <a:bodyPr/>
                    <a:lstStyle/>
                    <a:p>
                      <a:pPr marL="0" marR="0" algn="ctr">
                        <a:lnSpc>
                          <a:spcPct val="115000"/>
                        </a:lnSpc>
                        <a:spcBef>
                          <a:spcPts val="0"/>
                        </a:spcBef>
                        <a:spcAft>
                          <a:spcPts val="0"/>
                        </a:spcAft>
                      </a:pPr>
                      <a:r>
                        <a:rPr lang="en-US" sz="1400" dirty="0">
                          <a:solidFill>
                            <a:srgbClr val="000000"/>
                          </a:solidFill>
                          <a:effectLst/>
                          <a:latin typeface="Aparajita" pitchFamily="34" charset="0"/>
                          <a:cs typeface="Aparajita" pitchFamily="34" charset="0"/>
                        </a:rPr>
                        <a:t> </a:t>
                      </a:r>
                      <a:endParaRPr lang="en-US" sz="1400" dirty="0">
                        <a:solidFill>
                          <a:srgbClr val="000000"/>
                        </a:solidFill>
                        <a:effectLst/>
                        <a:latin typeface="Aparajita" pitchFamily="34" charset="0"/>
                        <a:ea typeface="Calibri" panose="020F0502020204030204"/>
                        <a:cs typeface="Aparajita" pitchFamily="34" charset="0"/>
                      </a:endParaRPr>
                    </a:p>
                  </a:txBody>
                  <a:tcPr marL="67257" marR="67257" marT="0" marB="0" anchor="ctr"/>
                </a:tc>
                <a:extLst>
                  <a:ext uri="{0D108BD9-81ED-4DB2-BD59-A6C34878D82A}">
                    <a16:rowId xmlns:a16="http://schemas.microsoft.com/office/drawing/2014/main" xmlns="" val="10006"/>
                  </a:ext>
                </a:extLst>
              </a:tr>
            </a:tbl>
          </a:graphicData>
        </a:graphic>
      </p:graphicFrame>
      <p:sp>
        <p:nvSpPr>
          <p:cNvPr id="5" name="Rectangle 4"/>
          <p:cNvSpPr/>
          <p:nvPr/>
        </p:nvSpPr>
        <p:spPr>
          <a:xfrm>
            <a:off x="685800" y="216737"/>
            <a:ext cx="8153400" cy="707886"/>
          </a:xfrm>
          <a:prstGeom prst="rect">
            <a:avLst/>
          </a:prstGeom>
        </p:spPr>
        <p:txBody>
          <a:bodyPr wrap="square">
            <a:spAutoFit/>
          </a:bodyPr>
          <a:lstStyle/>
          <a:p>
            <a:pPr algn="ctr"/>
            <a:r>
              <a:rPr lang="en-US" sz="2600" b="1" u="none" dirty="0">
                <a:solidFill>
                  <a:srgbClr val="0070C0"/>
                </a:solidFill>
              </a:rPr>
              <a:t>Format-1: </a:t>
            </a:r>
          </a:p>
          <a:p>
            <a:pPr algn="ctr"/>
            <a:r>
              <a:rPr lang="en-US" sz="1400" b="1" u="none" dirty="0"/>
              <a:t>Account Register Of Postal Ballot Papers Issued </a:t>
            </a:r>
            <a:r>
              <a:rPr lang="en-US" sz="1400" b="1" dirty="0"/>
              <a:t>to</a:t>
            </a:r>
            <a:r>
              <a:rPr lang="en-US" sz="1400" b="1" u="none" dirty="0"/>
              <a:t> Persons Drafted For Election Duty</a:t>
            </a:r>
          </a:p>
        </p:txBody>
      </p:sp>
      <p:sp>
        <p:nvSpPr>
          <p:cNvPr id="6" name="Rectangle 5"/>
          <p:cNvSpPr/>
          <p:nvPr/>
        </p:nvSpPr>
        <p:spPr>
          <a:xfrm>
            <a:off x="8235501" y="6409764"/>
            <a:ext cx="982513" cy="400110"/>
          </a:xfrm>
          <a:prstGeom prst="rect">
            <a:avLst/>
          </a:prstGeom>
        </p:spPr>
        <p:txBody>
          <a:bodyPr wrap="none">
            <a:spAutoFit/>
          </a:bodyPr>
          <a:lstStyle/>
          <a:p>
            <a:r>
              <a:rPr lang="en-GB" sz="2000" dirty="0" err="1"/>
              <a:t>Contd</a:t>
            </a:r>
            <a:r>
              <a:rPr lang="en-GB" sz="2000" dirty="0"/>
              <a:t>…</a:t>
            </a:r>
            <a:endParaRPr lang="en-IN" sz="2000" dirty="0"/>
          </a:p>
        </p:txBody>
      </p:sp>
    </p:spTree>
    <p:extLst>
      <p:ext uri="{BB962C8B-B14F-4D97-AF65-F5344CB8AC3E}">
        <p14:creationId xmlns:p14="http://schemas.microsoft.com/office/powerpoint/2010/main" val="3766485011"/>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390" y="5466017"/>
            <a:ext cx="8496944" cy="338554"/>
          </a:xfrm>
          <a:prstGeom prst="rect">
            <a:avLst/>
          </a:prstGeom>
          <a:solidFill>
            <a:schemeClr val="bg1"/>
          </a:solid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1600" b="1" dirty="0">
                <a:solidFill>
                  <a:srgbClr val="FF3399"/>
                </a:solidFill>
                <a:cs typeface="Calibri" panose="020F0502020204030204" pitchFamily="34" charset="0"/>
              </a:rPr>
              <a:t>NB: RO to make meticulous arrangements for ensuring compliance as above </a:t>
            </a:r>
            <a:endParaRPr lang="en-US" sz="1600" b="1" dirty="0">
              <a:solidFill>
                <a:srgbClr val="FF3399"/>
              </a:solidFill>
              <a:cs typeface="Aparajita" pitchFamily="34" charset="0"/>
            </a:endParaRPr>
          </a:p>
        </p:txBody>
      </p:sp>
      <p:sp>
        <p:nvSpPr>
          <p:cNvPr id="14" name="Rectangle 13"/>
          <p:cNvSpPr/>
          <p:nvPr/>
        </p:nvSpPr>
        <p:spPr>
          <a:xfrm>
            <a:off x="0" y="152400"/>
            <a:ext cx="9144000" cy="1037946"/>
          </a:xfrm>
          <a:prstGeom prst="rect">
            <a:avLst/>
          </a:prstGeom>
        </p:spPr>
        <p:txBody>
          <a:bodyPr vert="horz" lIns="91440" tIns="45720" rIns="91440" bIns="45720" rtlCol="0" anchor="ctr">
            <a:normAutofit/>
          </a:bodyPr>
          <a:lstStyle/>
          <a:p>
            <a:pPr algn="ctr">
              <a:spcBef>
                <a:spcPct val="0"/>
              </a:spcBef>
            </a:pPr>
            <a:r>
              <a:rPr lang="en-US" sz="24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PROCEDURE ON RECEIVING PB BY POST </a:t>
            </a:r>
            <a:endParaRPr lang="en-IN" sz="24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endParaRPr>
          </a:p>
        </p:txBody>
      </p:sp>
      <p:sp>
        <p:nvSpPr>
          <p:cNvPr id="2" name="Rectangle 1"/>
          <p:cNvSpPr/>
          <p:nvPr/>
        </p:nvSpPr>
        <p:spPr>
          <a:xfrm>
            <a:off x="285750" y="1295400"/>
            <a:ext cx="8686801" cy="3293209"/>
          </a:xfrm>
          <a:prstGeom prst="rect">
            <a:avLst/>
          </a:prstGeom>
        </p:spPr>
        <p:txBody>
          <a:bodyPr wrap="square">
            <a:spAutoFit/>
          </a:bodyPr>
          <a:lstStyle/>
          <a:p>
            <a:pPr lvl="0" defTabSz="889000">
              <a:lnSpc>
                <a:spcPct val="90000"/>
              </a:lnSpc>
              <a:spcBef>
                <a:spcPct val="0"/>
              </a:spcBef>
              <a:spcAft>
                <a:spcPct val="35000"/>
              </a:spcAft>
            </a:pPr>
            <a:r>
              <a:rPr lang="en-US" sz="2000" b="1" dirty="0">
                <a:cs typeface="Aparajita" pitchFamily="34" charset="0"/>
              </a:rPr>
              <a:t>SOP for daily receiving of PB from Postal Dept. </a:t>
            </a:r>
          </a:p>
          <a:p>
            <a:pPr marL="285750" lvl="0" indent="-285750" defTabSz="889000">
              <a:lnSpc>
                <a:spcPct val="90000"/>
              </a:lnSpc>
              <a:spcBef>
                <a:spcPct val="0"/>
              </a:spcBef>
              <a:spcAft>
                <a:spcPct val="35000"/>
              </a:spcAft>
              <a:buFont typeface="Wingdings" panose="05000000000000000000" pitchFamily="2" charset="2"/>
              <a:buChar char="§"/>
            </a:pPr>
            <a:r>
              <a:rPr lang="en-US" sz="2000" dirty="0">
                <a:cs typeface="Aparajita" pitchFamily="34" charset="0"/>
              </a:rPr>
              <a:t>Details of total no. of postal ballots delivered by the post office everyday will be shared with the representatives of candidates.</a:t>
            </a:r>
          </a:p>
          <a:p>
            <a:pPr marL="342900" indent="-342900" defTabSz="889000">
              <a:lnSpc>
                <a:spcPct val="90000"/>
              </a:lnSpc>
              <a:spcBef>
                <a:spcPct val="0"/>
              </a:spcBef>
              <a:spcAft>
                <a:spcPct val="35000"/>
              </a:spcAft>
              <a:buFont typeface="Wingdings" panose="05000000000000000000" pitchFamily="2" charset="2"/>
              <a:buChar char="§"/>
            </a:pPr>
            <a:r>
              <a:rPr lang="en-US" sz="2000" dirty="0">
                <a:cs typeface="Aparajita" pitchFamily="34" charset="0"/>
              </a:rPr>
              <a:t>Acknowledgement of the number of postal ballots received by post will be prepared in duplicate. One copy to be given to the post office and other copy shall be kept in the record of the RO. </a:t>
            </a:r>
          </a:p>
          <a:p>
            <a:pPr marL="342900" lvl="0" indent="-342900" defTabSz="889000">
              <a:lnSpc>
                <a:spcPct val="90000"/>
              </a:lnSpc>
              <a:spcBef>
                <a:spcPct val="0"/>
              </a:spcBef>
              <a:spcAft>
                <a:spcPct val="35000"/>
              </a:spcAft>
              <a:buFont typeface="Wingdings" panose="05000000000000000000" pitchFamily="2" charset="2"/>
              <a:buChar char="§"/>
            </a:pPr>
            <a:r>
              <a:rPr lang="en-US" sz="2000" dirty="0">
                <a:cs typeface="Aparajita" pitchFamily="34" charset="0"/>
              </a:rPr>
              <a:t>The number of postal ballots received will be entered in the daily return in </a:t>
            </a:r>
            <a:r>
              <a:rPr lang="en-US" sz="2000" b="1" dirty="0">
                <a:solidFill>
                  <a:srgbClr val="0070C0"/>
                </a:solidFill>
                <a:cs typeface="Aparajita" pitchFamily="34" charset="0"/>
              </a:rPr>
              <a:t>Format-3 </a:t>
            </a:r>
            <a:r>
              <a:rPr lang="en-US" sz="2000" dirty="0">
                <a:cs typeface="Aparajita" pitchFamily="34" charset="0"/>
              </a:rPr>
              <a:t>by the RO</a:t>
            </a:r>
            <a:r>
              <a:rPr lang="en-US" sz="2000" dirty="0">
                <a:solidFill>
                  <a:srgbClr val="FF0000"/>
                </a:solidFill>
                <a:cs typeface="Aparajita" pitchFamily="34" charset="0"/>
              </a:rPr>
              <a:t> (ECI Instruction - L. No. 52/2014-SDR dated 07/03/2014). </a:t>
            </a:r>
          </a:p>
          <a:p>
            <a:pPr marL="342900" indent="-342900" defTabSz="889000">
              <a:lnSpc>
                <a:spcPct val="90000"/>
              </a:lnSpc>
              <a:spcBef>
                <a:spcPct val="0"/>
              </a:spcBef>
              <a:spcAft>
                <a:spcPct val="35000"/>
              </a:spcAft>
              <a:buFont typeface="Wingdings" panose="05000000000000000000" pitchFamily="2" charset="2"/>
              <a:buChar char="§"/>
            </a:pPr>
            <a:r>
              <a:rPr lang="en-US" sz="2000" dirty="0">
                <a:cs typeface="Aparajita" pitchFamily="34" charset="0"/>
              </a:rPr>
              <a:t>The entire process will be videographed.</a:t>
            </a:r>
            <a:endParaRPr lang="en-IN" sz="2000" dirty="0"/>
          </a:p>
        </p:txBody>
      </p:sp>
    </p:spTree>
    <p:extLst>
      <p:ext uri="{BB962C8B-B14F-4D97-AF65-F5344CB8AC3E}">
        <p14:creationId xmlns:p14="http://schemas.microsoft.com/office/powerpoint/2010/main" val="2720384312"/>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183"/>
            <a:ext cx="9144000" cy="1200329"/>
          </a:xfrm>
          <a:prstGeom prst="rect">
            <a:avLst/>
          </a:prstGeom>
        </p:spPr>
        <p:txBody>
          <a:bodyPr vert="horz" lIns="91440" tIns="45720" rIns="91440" bIns="45720" rtlCol="0" anchor="ctr">
            <a:normAutofit/>
          </a:bodyPr>
          <a:lstStyle/>
          <a:p>
            <a:pPr algn="ctr">
              <a:spcBef>
                <a:spcPct val="0"/>
              </a:spcBef>
            </a:pPr>
            <a:r>
              <a:rPr lang="en-US" sz="24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MONITORING OF PBS RECEIVED FROM FCS</a:t>
            </a:r>
            <a:endParaRPr lang="en-IN" sz="24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endParaRPr>
          </a:p>
        </p:txBody>
      </p:sp>
      <p:sp>
        <p:nvSpPr>
          <p:cNvPr id="3" name="Rectangle 2"/>
          <p:cNvSpPr/>
          <p:nvPr/>
        </p:nvSpPr>
        <p:spPr>
          <a:xfrm>
            <a:off x="228600" y="777369"/>
            <a:ext cx="8458200" cy="5493812"/>
          </a:xfrm>
          <a:prstGeom prst="rect">
            <a:avLst/>
          </a:prstGeom>
        </p:spPr>
        <p:txBody>
          <a:bodyPr wrap="square">
            <a:spAutoFit/>
          </a:bodyPr>
          <a:lstStyle/>
          <a:p>
            <a:pPr lvl="0" algn="just">
              <a:lnSpc>
                <a:spcPct val="150000"/>
              </a:lnSpc>
            </a:pPr>
            <a:r>
              <a:rPr lang="en-US" b="1" dirty="0">
                <a:cs typeface="Aparajita" pitchFamily="34" charset="0"/>
              </a:rPr>
              <a:t>Monitoring and reporting of returned PBs in </a:t>
            </a:r>
            <a:r>
              <a:rPr lang="en-US" b="1" dirty="0">
                <a:solidFill>
                  <a:srgbClr val="0070C0"/>
                </a:solidFill>
                <a:cs typeface="Aparajita" pitchFamily="34" charset="0"/>
              </a:rPr>
              <a:t>Format 3 </a:t>
            </a:r>
            <a:r>
              <a:rPr lang="en-US" b="1" dirty="0">
                <a:cs typeface="Aparajita" pitchFamily="34" charset="0"/>
              </a:rPr>
              <a:t>on daily basis:</a:t>
            </a:r>
          </a:p>
          <a:p>
            <a:pPr marL="285750" lvl="0" indent="-285750" algn="just">
              <a:lnSpc>
                <a:spcPct val="150000"/>
              </a:lnSpc>
              <a:buFont typeface="Arial" panose="020B0604020202020204" pitchFamily="34" charset="0"/>
              <a:buChar char="•"/>
            </a:pPr>
            <a:r>
              <a:rPr lang="en-US" dirty="0">
                <a:cs typeface="Aparajita" pitchFamily="34" charset="0"/>
              </a:rPr>
              <a:t>RO will prepare a </a:t>
            </a:r>
            <a:r>
              <a:rPr lang="en-US" b="1" i="1" u="sng" dirty="0">
                <a:cs typeface="Aparajita" pitchFamily="34" charset="0"/>
              </a:rPr>
              <a:t>return of the PBs </a:t>
            </a:r>
            <a:r>
              <a:rPr lang="en-US" dirty="0">
                <a:cs typeface="Aparajita" pitchFamily="34" charset="0"/>
              </a:rPr>
              <a:t>received </a:t>
            </a:r>
            <a:r>
              <a:rPr lang="en-US" b="1" i="1" u="sng" dirty="0">
                <a:cs typeface="Aparajita" pitchFamily="34" charset="0"/>
              </a:rPr>
              <a:t>from facilitation centers </a:t>
            </a:r>
            <a:r>
              <a:rPr lang="en-US" dirty="0">
                <a:cs typeface="Aparajita" pitchFamily="34" charset="0"/>
              </a:rPr>
              <a:t>in </a:t>
            </a:r>
            <a:r>
              <a:rPr lang="en-US" b="1" dirty="0">
                <a:solidFill>
                  <a:srgbClr val="0070C0"/>
                </a:solidFill>
                <a:cs typeface="Aparajita" pitchFamily="34" charset="0"/>
              </a:rPr>
              <a:t>Format-3</a:t>
            </a:r>
            <a:r>
              <a:rPr lang="en-US" dirty="0">
                <a:cs typeface="Aparajita" pitchFamily="34" charset="0"/>
              </a:rPr>
              <a:t> every day till he stops receiving postal ballots from facilitation centers. </a:t>
            </a:r>
          </a:p>
          <a:p>
            <a:pPr marL="285750" lvl="0" indent="-285750" algn="just">
              <a:lnSpc>
                <a:spcPct val="150000"/>
              </a:lnSpc>
              <a:buFont typeface="Arial" panose="020B0604020202020204" pitchFamily="34" charset="0"/>
              <a:buChar char="•"/>
            </a:pPr>
            <a:r>
              <a:rPr lang="en-US" dirty="0">
                <a:cs typeface="Aparajita" pitchFamily="34" charset="0"/>
              </a:rPr>
              <a:t>(The number of PBs received by post will also be entered in the </a:t>
            </a:r>
            <a:r>
              <a:rPr lang="en-US" b="1" dirty="0">
                <a:solidFill>
                  <a:srgbClr val="0070C0"/>
                </a:solidFill>
                <a:cs typeface="Aparajita" pitchFamily="34" charset="0"/>
              </a:rPr>
              <a:t>Format-3</a:t>
            </a:r>
            <a:r>
              <a:rPr lang="en-US" dirty="0">
                <a:cs typeface="Aparajita" pitchFamily="34" charset="0"/>
              </a:rPr>
              <a:t> till the day of counting) </a:t>
            </a:r>
          </a:p>
          <a:p>
            <a:pPr marL="285750" lvl="0" indent="-285750" algn="just">
              <a:lnSpc>
                <a:spcPct val="150000"/>
              </a:lnSpc>
              <a:buFont typeface="Arial" panose="020B0604020202020204" pitchFamily="34" charset="0"/>
              <a:buChar char="•"/>
            </a:pPr>
            <a:r>
              <a:rPr lang="en-US" dirty="0">
                <a:cs typeface="Aparajita" pitchFamily="34" charset="0"/>
              </a:rPr>
              <a:t>A copy of the return in </a:t>
            </a:r>
            <a:r>
              <a:rPr lang="en-US" b="1" dirty="0">
                <a:solidFill>
                  <a:srgbClr val="0070C0"/>
                </a:solidFill>
                <a:cs typeface="Aparajita" pitchFamily="34" charset="0"/>
              </a:rPr>
              <a:t>Format-3</a:t>
            </a:r>
            <a:r>
              <a:rPr lang="en-US" dirty="0">
                <a:cs typeface="Aparajita" pitchFamily="34" charset="0"/>
              </a:rPr>
              <a:t> to be forwarded to the Chief Electoral Officer every day through the DEO of the District.</a:t>
            </a:r>
          </a:p>
          <a:p>
            <a:pPr marL="285750" indent="-285750" algn="just">
              <a:lnSpc>
                <a:spcPct val="150000"/>
              </a:lnSpc>
              <a:buFont typeface="Arial" panose="020B0604020202020204" pitchFamily="34" charset="0"/>
              <a:buChar char="•"/>
            </a:pPr>
            <a:r>
              <a:rPr lang="en-US" dirty="0">
                <a:cs typeface="Aparajita" pitchFamily="34" charset="0"/>
              </a:rPr>
              <a:t>A copy of the return in </a:t>
            </a:r>
            <a:r>
              <a:rPr lang="en-US" b="1" dirty="0">
                <a:solidFill>
                  <a:srgbClr val="0070C0"/>
                </a:solidFill>
                <a:cs typeface="Aparajita" pitchFamily="34" charset="0"/>
              </a:rPr>
              <a:t>Format-3</a:t>
            </a:r>
            <a:r>
              <a:rPr lang="en-US" dirty="0">
                <a:cs typeface="Aparajita" pitchFamily="34" charset="0"/>
              </a:rPr>
              <a:t> will also be given to all the candidates. </a:t>
            </a:r>
            <a:endParaRPr lang="en-IN" dirty="0">
              <a:cs typeface="Aparajita" pitchFamily="34" charset="0"/>
            </a:endParaRPr>
          </a:p>
          <a:p>
            <a:pPr marL="285750" indent="-285750" algn="just">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The Chief Electoral Officer will compile the information of the State in </a:t>
            </a:r>
            <a:r>
              <a:rPr lang="en-US" b="1" dirty="0">
                <a:solidFill>
                  <a:srgbClr val="0070C0"/>
                </a:solidFill>
                <a:cs typeface="Aparajita" pitchFamily="34" charset="0"/>
              </a:rPr>
              <a:t>Format-3</a:t>
            </a:r>
            <a:r>
              <a:rPr lang="en-US" dirty="0">
                <a:latin typeface="Calibri" panose="020F0502020204030204" pitchFamily="34" charset="0"/>
                <a:cs typeface="Calibri" panose="020F0502020204030204" pitchFamily="34" charset="0"/>
              </a:rPr>
              <a:t> every day and transmit a </a:t>
            </a:r>
            <a:r>
              <a:rPr lang="en-US" b="1" i="1" u="sng" dirty="0">
                <a:latin typeface="Calibri" panose="020F0502020204030204" pitchFamily="34" charset="0"/>
                <a:cs typeface="Calibri" panose="020F0502020204030204" pitchFamily="34" charset="0"/>
              </a:rPr>
              <a:t>copy to the ECI</a:t>
            </a:r>
            <a:r>
              <a:rPr lang="en-US" dirty="0">
                <a:latin typeface="Calibri" panose="020F0502020204030204" pitchFamily="34" charset="0"/>
                <a:cs typeface="Calibri" panose="020F0502020204030204" pitchFamily="34" charset="0"/>
              </a:rPr>
              <a:t>. The CEO will also send a copy of the compiled </a:t>
            </a:r>
            <a:r>
              <a:rPr lang="en-US" b="1" dirty="0">
                <a:solidFill>
                  <a:srgbClr val="0070C0"/>
                </a:solidFill>
                <a:cs typeface="Aparajita" pitchFamily="34" charset="0"/>
              </a:rPr>
              <a:t>Format-3</a:t>
            </a:r>
            <a:r>
              <a:rPr lang="en-US" dirty="0">
                <a:latin typeface="Calibri" panose="020F0502020204030204" pitchFamily="34" charset="0"/>
                <a:cs typeface="Calibri" panose="020F0502020204030204" pitchFamily="34" charset="0"/>
              </a:rPr>
              <a:t> to all </a:t>
            </a:r>
            <a:r>
              <a:rPr lang="en-US" b="1" i="1" u="sng" dirty="0">
                <a:latin typeface="Calibri" panose="020F0502020204030204" pitchFamily="34" charset="0"/>
                <a:cs typeface="Calibri" panose="020F0502020204030204" pitchFamily="34" charset="0"/>
              </a:rPr>
              <a:t>recognized political parties.</a:t>
            </a:r>
            <a:endParaRPr lang="en-IN" b="1" i="1" u="sng" dirty="0">
              <a:latin typeface="Calibri" panose="020F0502020204030204" pitchFamily="34" charset="0"/>
              <a:cs typeface="Calibri" panose="020F0502020204030204" pitchFamily="34" charset="0"/>
            </a:endParaRPr>
          </a:p>
          <a:p>
            <a:pPr marL="285750" lvl="0" indent="-285750" algn="just">
              <a:lnSpc>
                <a:spcPct val="150000"/>
              </a:lnSpc>
              <a:buFont typeface="Arial" panose="020B0604020202020204" pitchFamily="34" charset="0"/>
              <a:buChar char="•"/>
            </a:pPr>
            <a:endParaRPr lang="en-IN" dirty="0">
              <a:cs typeface="Aparajita" pitchFamily="34" charset="0"/>
            </a:endParaRPr>
          </a:p>
        </p:txBody>
      </p:sp>
    </p:spTree>
    <p:extLst>
      <p:ext uri="{BB962C8B-B14F-4D97-AF65-F5344CB8AC3E}">
        <p14:creationId xmlns:p14="http://schemas.microsoft.com/office/powerpoint/2010/main" val="408848748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8629650" cy="609600"/>
          </a:xfrm>
        </p:spPr>
        <p:txBody>
          <a:bodyPr vert="horz" lIns="91440" tIns="45720" rIns="91440" bIns="45720" rtlCol="0" anchor="ctr">
            <a:normAutofit/>
          </a:bodyPr>
          <a:lstStyle/>
          <a:p>
            <a:pPr algn="ctr"/>
            <a:r>
              <a:rPr lang="en-US" sz="2800" b="1"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SPECIAL VOTERs – 20 (4) RPA’1950</a:t>
            </a:r>
            <a:endParaRPr lang="en-US" sz="28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graphicFrame>
        <p:nvGraphicFramePr>
          <p:cNvPr id="5" name="Content Placeholder 4"/>
          <p:cNvGraphicFramePr>
            <a:graphicFrameLocks noGrp="1"/>
          </p:cNvGraphicFramePr>
          <p:nvPr>
            <p:ph idx="1"/>
          </p:nvPr>
        </p:nvGraphicFramePr>
        <p:xfrm>
          <a:off x="685800" y="838200"/>
          <a:ext cx="760095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AEB27D1-DA75-4DA2-85C4-65CA9340B4C8}" type="slidenum">
              <a:rPr lang="en-US" smtClean="0"/>
              <a:pPr/>
              <a:t>4</a:t>
            </a:fld>
            <a:endParaRPr lang="en-US"/>
          </a:p>
        </p:txBody>
      </p:sp>
      <p:sp>
        <p:nvSpPr>
          <p:cNvPr id="6" name="Rectangle: Rounded Corners 4">
            <a:extLst>
              <a:ext uri="{FF2B5EF4-FFF2-40B4-BE49-F238E27FC236}">
                <a16:creationId xmlns:a16="http://schemas.microsoft.com/office/drawing/2014/main" xmlns="" id="{97CC5F0F-1114-1A4A-BF17-A43B71A867F0}"/>
              </a:ext>
            </a:extLst>
          </p:cNvPr>
          <p:cNvSpPr/>
          <p:nvPr/>
        </p:nvSpPr>
        <p:spPr>
          <a:xfrm>
            <a:off x="628650" y="4114800"/>
            <a:ext cx="7429500" cy="1524001"/>
          </a:xfrm>
          <a:prstGeom prst="roundRect">
            <a:avLst/>
          </a:prstGeom>
          <a:solidFill>
            <a:schemeClr val="tx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solidFill>
                  <a:srgbClr val="FF0000"/>
                </a:solidFill>
              </a:rPr>
              <a:t>Special voter will intimate RO for PB in form 12 at least 10 day before poll. PB will be sent by RPAD(Registered post with acknowledgement due) or personally delivered.</a:t>
            </a:r>
          </a:p>
        </p:txBody>
      </p:sp>
      <p:sp>
        <p:nvSpPr>
          <p:cNvPr id="7" name="Rounded Rectangle 6"/>
          <p:cNvSpPr/>
          <p:nvPr/>
        </p:nvSpPr>
        <p:spPr>
          <a:xfrm>
            <a:off x="628650" y="5791200"/>
            <a:ext cx="74295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solidFill>
                  <a:srgbClr val="FF0000"/>
                </a:solidFill>
              </a:rPr>
              <a:t>The names of special voters will not be found in the last part of the electoral roll.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p:spPr>
        <p:txBody>
          <a:bodyPr/>
          <a:lstStyle/>
          <a:p>
            <a:fld id="{B6F15528-21DE-4FAA-801E-634DDDAF4B2B}" type="slidenum">
              <a:rPr lang="en-US" smtClean="0"/>
              <a:pPr/>
              <a:t>40</a:t>
            </a:fld>
            <a:endParaRPr lang="en-US" dirty="0"/>
          </a:p>
        </p:txBody>
      </p:sp>
      <p:sp>
        <p:nvSpPr>
          <p:cNvPr id="3" name="Rectangle 2"/>
          <p:cNvSpPr/>
          <p:nvPr/>
        </p:nvSpPr>
        <p:spPr>
          <a:xfrm>
            <a:off x="304800" y="1"/>
            <a:ext cx="8305800" cy="200054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000" b="1" dirty="0"/>
              <a:t>		</a:t>
            </a:r>
            <a:r>
              <a:rPr lang="en-US" b="1" dirty="0">
                <a:solidFill>
                  <a:srgbClr val="FF0000"/>
                </a:solidFill>
              </a:rPr>
              <a:t>                                    </a:t>
            </a:r>
            <a:r>
              <a:rPr lang="en-US" sz="2000" b="1" dirty="0">
                <a:solidFill>
                  <a:srgbClr val="FF0000"/>
                </a:solidFill>
              </a:rPr>
              <a:t>Format -3</a:t>
            </a:r>
            <a:endParaRPr lang="en-IN" sz="2000" dirty="0">
              <a:solidFill>
                <a:srgbClr val="FF0000"/>
              </a:solidFill>
            </a:endParaRPr>
          </a:p>
          <a:p>
            <a:r>
              <a:rPr lang="en-US" dirty="0"/>
              <a:t>	                     </a:t>
            </a:r>
            <a:r>
              <a:rPr lang="en-US" dirty="0" smtClean="0"/>
              <a:t> </a:t>
            </a:r>
            <a:r>
              <a:rPr lang="en-US" dirty="0"/>
              <a:t>Statement of Postal Ballots Received by RO</a:t>
            </a:r>
            <a:endParaRPr lang="en-IN" dirty="0"/>
          </a:p>
          <a:p>
            <a:r>
              <a:rPr lang="en-US" dirty="0"/>
              <a:t>		                                (Summary)</a:t>
            </a:r>
          </a:p>
          <a:p>
            <a:r>
              <a:rPr lang="en-US" dirty="0"/>
              <a:t>Name of State_____________</a:t>
            </a:r>
          </a:p>
          <a:p>
            <a:r>
              <a:rPr lang="en-US" dirty="0"/>
              <a:t>Name  of District_____________</a:t>
            </a:r>
          </a:p>
          <a:p>
            <a:r>
              <a:rPr lang="en-US" dirty="0"/>
              <a:t>Date ______________</a:t>
            </a:r>
            <a:endParaRPr lang="en-US" sz="2000" dirty="0"/>
          </a:p>
          <a:p>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2316113607"/>
              </p:ext>
            </p:extLst>
          </p:nvPr>
        </p:nvGraphicFramePr>
        <p:xfrm>
          <a:off x="304800" y="2194560"/>
          <a:ext cx="8534399" cy="4663440"/>
        </p:xfrm>
        <a:graphic>
          <a:graphicData uri="http://schemas.openxmlformats.org/drawingml/2006/table">
            <a:tbl>
              <a:tblPr firstRow="1" bandRow="1">
                <a:tableStyleId>{5C22544A-7EE6-4342-B048-85BDC9FD1C3A}</a:tableStyleId>
              </a:tblPr>
              <a:tblGrid>
                <a:gridCol w="536200">
                  <a:extLst>
                    <a:ext uri="{9D8B030D-6E8A-4147-A177-3AD203B41FA5}">
                      <a16:colId xmlns="" xmlns:a16="http://schemas.microsoft.com/office/drawing/2014/main" val="20000"/>
                    </a:ext>
                  </a:extLst>
                </a:gridCol>
                <a:gridCol w="1010359">
                  <a:extLst>
                    <a:ext uri="{9D8B030D-6E8A-4147-A177-3AD203B41FA5}">
                      <a16:colId xmlns="" xmlns:a16="http://schemas.microsoft.com/office/drawing/2014/main" val="20001"/>
                    </a:ext>
                  </a:extLst>
                </a:gridCol>
                <a:gridCol w="1010359">
                  <a:extLst>
                    <a:ext uri="{9D8B030D-6E8A-4147-A177-3AD203B41FA5}">
                      <a16:colId xmlns="" xmlns:a16="http://schemas.microsoft.com/office/drawing/2014/main" val="20002"/>
                    </a:ext>
                  </a:extLst>
                </a:gridCol>
                <a:gridCol w="621760">
                  <a:extLst>
                    <a:ext uri="{9D8B030D-6E8A-4147-A177-3AD203B41FA5}">
                      <a16:colId xmlns="" xmlns:a16="http://schemas.microsoft.com/office/drawing/2014/main" val="20003"/>
                    </a:ext>
                  </a:extLst>
                </a:gridCol>
                <a:gridCol w="1010359">
                  <a:extLst>
                    <a:ext uri="{9D8B030D-6E8A-4147-A177-3AD203B41FA5}">
                      <a16:colId xmlns="" xmlns:a16="http://schemas.microsoft.com/office/drawing/2014/main" val="20004"/>
                    </a:ext>
                  </a:extLst>
                </a:gridCol>
                <a:gridCol w="777198">
                  <a:extLst>
                    <a:ext uri="{9D8B030D-6E8A-4147-A177-3AD203B41FA5}">
                      <a16:colId xmlns="" xmlns:a16="http://schemas.microsoft.com/office/drawing/2014/main" val="20005"/>
                    </a:ext>
                  </a:extLst>
                </a:gridCol>
                <a:gridCol w="145153">
                  <a:extLst>
                    <a:ext uri="{9D8B030D-6E8A-4147-A177-3AD203B41FA5}">
                      <a16:colId xmlns="" xmlns:a16="http://schemas.microsoft.com/office/drawing/2014/main" val="20006"/>
                    </a:ext>
                  </a:extLst>
                </a:gridCol>
                <a:gridCol w="854919">
                  <a:extLst>
                    <a:ext uri="{9D8B030D-6E8A-4147-A177-3AD203B41FA5}">
                      <a16:colId xmlns="" xmlns:a16="http://schemas.microsoft.com/office/drawing/2014/main" val="20007"/>
                    </a:ext>
                  </a:extLst>
                </a:gridCol>
                <a:gridCol w="854919">
                  <a:extLst>
                    <a:ext uri="{9D8B030D-6E8A-4147-A177-3AD203B41FA5}">
                      <a16:colId xmlns="" xmlns:a16="http://schemas.microsoft.com/office/drawing/2014/main" val="20008"/>
                    </a:ext>
                  </a:extLst>
                </a:gridCol>
                <a:gridCol w="1010359">
                  <a:extLst>
                    <a:ext uri="{9D8B030D-6E8A-4147-A177-3AD203B41FA5}">
                      <a16:colId xmlns="" xmlns:a16="http://schemas.microsoft.com/office/drawing/2014/main" val="20009"/>
                    </a:ext>
                  </a:extLst>
                </a:gridCol>
                <a:gridCol w="702814">
                  <a:extLst>
                    <a:ext uri="{9D8B030D-6E8A-4147-A177-3AD203B41FA5}">
                      <a16:colId xmlns="" xmlns:a16="http://schemas.microsoft.com/office/drawing/2014/main" val="20010"/>
                    </a:ext>
                  </a:extLst>
                </a:gridCol>
              </a:tblGrid>
              <a:tr h="299581">
                <a:tc rowSpan="2">
                  <a:txBody>
                    <a:bodyPr/>
                    <a:lstStyle/>
                    <a:p>
                      <a:r>
                        <a:rPr lang="en-US" sz="1400" b="1" kern="1200" dirty="0" err="1">
                          <a:solidFill>
                            <a:schemeClr val="lt1"/>
                          </a:solidFill>
                          <a:effectLst/>
                          <a:latin typeface="+mn-lt"/>
                          <a:ea typeface="+mn-ea"/>
                          <a:cs typeface="+mn-cs"/>
                        </a:rPr>
                        <a:t>S.No</a:t>
                      </a:r>
                      <a:r>
                        <a:rPr lang="en-US" sz="1400" b="1" kern="1200" dirty="0">
                          <a:solidFill>
                            <a:schemeClr val="lt1"/>
                          </a:solidFill>
                          <a:effectLst/>
                          <a:latin typeface="+mn-lt"/>
                          <a:ea typeface="+mn-ea"/>
                          <a:cs typeface="+mn-cs"/>
                        </a:rPr>
                        <a:t>.</a:t>
                      </a:r>
                      <a:endParaRPr lang="en-IN" sz="1400" dirty="0"/>
                    </a:p>
                  </a:txBody>
                  <a:tcPr/>
                </a:tc>
                <a:tc rowSpan="2">
                  <a:txBody>
                    <a:bodyPr/>
                    <a:lstStyle/>
                    <a:p>
                      <a:r>
                        <a:rPr lang="en-US" sz="1400" b="1" kern="1200" dirty="0">
                          <a:solidFill>
                            <a:schemeClr val="lt1"/>
                          </a:solidFill>
                          <a:effectLst/>
                          <a:latin typeface="+mn-lt"/>
                          <a:ea typeface="+mn-ea"/>
                          <a:cs typeface="+mn-cs"/>
                        </a:rPr>
                        <a:t>No. and Name of PC/ AC</a:t>
                      </a:r>
                      <a:endParaRPr lang="en-IN" sz="1400" dirty="0"/>
                    </a:p>
                  </a:txBody>
                  <a:tcPr/>
                </a:tc>
                <a:tc rowSpan="2" gridSpan="2">
                  <a:txBody>
                    <a:bodyPr/>
                    <a:lstStyle/>
                    <a:p>
                      <a:r>
                        <a:rPr lang="en-US" sz="1400" b="1" kern="1200" dirty="0">
                          <a:solidFill>
                            <a:schemeClr val="lt1"/>
                          </a:solidFill>
                          <a:effectLst/>
                          <a:latin typeface="+mn-lt"/>
                          <a:ea typeface="+mn-ea"/>
                          <a:cs typeface="+mn-cs"/>
                        </a:rPr>
                        <a:t>Number of Postal Ballots received by special messenger from Facilitation Centers </a:t>
                      </a:r>
                      <a:endParaRPr lang="en-IN" sz="1400" dirty="0"/>
                    </a:p>
                  </a:txBody>
                  <a:tcPr/>
                </a:tc>
                <a:tc rowSpan="2" hMerge="1">
                  <a:txBody>
                    <a:bodyPr/>
                    <a:lstStyle/>
                    <a:p>
                      <a:endParaRPr lang="en-IN" dirty="0"/>
                    </a:p>
                  </a:txBody>
                  <a:tcPr/>
                </a:tc>
                <a:tc gridSpan="5">
                  <a:txBody>
                    <a:bodyPr/>
                    <a:lstStyle/>
                    <a:p>
                      <a:r>
                        <a:rPr lang="en-US" sz="1400" b="1" kern="1200" dirty="0">
                          <a:solidFill>
                            <a:schemeClr val="lt1"/>
                          </a:solidFill>
                          <a:effectLst/>
                          <a:latin typeface="+mn-lt"/>
                          <a:ea typeface="+mn-ea"/>
                          <a:cs typeface="+mn-cs"/>
                        </a:rPr>
                        <a:t>Number of Postal ballots received by Post </a:t>
                      </a:r>
                      <a:endParaRPr lang="en-IN" sz="1400" dirty="0"/>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tc hMerge="1">
                  <a:txBody>
                    <a:bodyPr/>
                    <a:lstStyle/>
                    <a:p>
                      <a:endParaRPr lang="en-IN" dirty="0"/>
                    </a:p>
                  </a:txBody>
                  <a:tcPr/>
                </a:tc>
                <a:tc rowSpan="2" gridSpan="2">
                  <a:txBody>
                    <a:bodyPr/>
                    <a:lstStyle/>
                    <a:p>
                      <a:r>
                        <a:rPr lang="en-US" sz="1400" b="1" kern="1200" dirty="0">
                          <a:solidFill>
                            <a:schemeClr val="lt1"/>
                          </a:solidFill>
                          <a:effectLst/>
                          <a:latin typeface="+mn-lt"/>
                          <a:ea typeface="+mn-ea"/>
                          <a:cs typeface="+mn-cs"/>
                        </a:rPr>
                        <a:t>Total Postal Ballots Received (Including by special messenger from facilitation centers and by post)</a:t>
                      </a:r>
                      <a:endParaRPr lang="en-IN" dirty="0"/>
                    </a:p>
                  </a:txBody>
                  <a:tcPr/>
                </a:tc>
                <a:tc rowSpan="2" hMerge="1">
                  <a:txBody>
                    <a:bodyPr/>
                    <a:lstStyle/>
                    <a:p>
                      <a:endParaRPr lang="en-IN" dirty="0"/>
                    </a:p>
                  </a:txBody>
                  <a:tcPr/>
                </a:tc>
                <a:extLst>
                  <a:ext uri="{0D108BD9-81ED-4DB2-BD59-A6C34878D82A}">
                    <a16:rowId xmlns="" xmlns:a16="http://schemas.microsoft.com/office/drawing/2014/main" val="10000"/>
                  </a:ext>
                </a:extLst>
              </a:tr>
              <a:tr h="1258239">
                <a:tc vMerge="1">
                  <a:txBody>
                    <a:bodyPr/>
                    <a:lstStyle/>
                    <a:p>
                      <a:endParaRPr lang="en-IN"/>
                    </a:p>
                  </a:txBody>
                  <a:tcPr/>
                </a:tc>
                <a:tc vMerge="1">
                  <a:txBody>
                    <a:bodyPr/>
                    <a:lstStyle/>
                    <a:p>
                      <a:endParaRPr lang="en-IN"/>
                    </a:p>
                  </a:txBody>
                  <a:tcPr/>
                </a:tc>
                <a:tc gridSpan="2" vMerge="1">
                  <a:txBody>
                    <a:bodyPr/>
                    <a:lstStyle/>
                    <a:p>
                      <a:endParaRPr lang="en-IN"/>
                    </a:p>
                  </a:txBody>
                  <a:tcPr/>
                </a:tc>
                <a:tc hMerge="1" vMerge="1">
                  <a:txBody>
                    <a:bodyPr/>
                    <a:lstStyle/>
                    <a:p>
                      <a:endParaRPr lang="en-IN"/>
                    </a:p>
                  </a:txBody>
                  <a:tcPr/>
                </a:tc>
                <a:tc gridSpan="2">
                  <a:txBody>
                    <a:bodyPr/>
                    <a:lstStyle/>
                    <a:p>
                      <a:r>
                        <a:rPr lang="en-US" sz="1400" kern="1200" dirty="0">
                          <a:solidFill>
                            <a:schemeClr val="dk1"/>
                          </a:solidFill>
                          <a:effectLst/>
                          <a:latin typeface="+mn-lt"/>
                          <a:ea typeface="+mn-ea"/>
                          <a:cs typeface="+mn-cs"/>
                        </a:rPr>
                        <a:t>From service voters  (Envelop in </a:t>
                      </a:r>
                      <a:r>
                        <a:rPr lang="en-US" sz="1400" b="1" kern="1200" dirty="0">
                          <a:solidFill>
                            <a:schemeClr val="dk1"/>
                          </a:solidFill>
                          <a:effectLst/>
                          <a:latin typeface="+mn-lt"/>
                          <a:ea typeface="+mn-ea"/>
                          <a:cs typeface="+mn-cs"/>
                        </a:rPr>
                        <a:t>yellow </a:t>
                      </a:r>
                      <a:r>
                        <a:rPr lang="en-US" sz="1400" b="1" kern="1200" dirty="0" err="1">
                          <a:solidFill>
                            <a:schemeClr val="dk1"/>
                          </a:solidFill>
                          <a:effectLst/>
                          <a:latin typeface="+mn-lt"/>
                          <a:ea typeface="+mn-ea"/>
                          <a:cs typeface="+mn-cs"/>
                        </a:rPr>
                        <a:t>colour</a:t>
                      </a:r>
                      <a:r>
                        <a:rPr lang="en-US" sz="1400" b="1" kern="1200" dirty="0">
                          <a:solidFill>
                            <a:schemeClr val="dk1"/>
                          </a:solidFill>
                          <a:effectLst/>
                          <a:latin typeface="+mn-lt"/>
                          <a:ea typeface="+mn-ea"/>
                          <a:cs typeface="+mn-cs"/>
                        </a:rPr>
                        <a:t>)</a:t>
                      </a:r>
                      <a:endParaRPr lang="en-IN" sz="1400" dirty="0"/>
                    </a:p>
                  </a:txBody>
                  <a:tcPr/>
                </a:tc>
                <a:tc hMerge="1">
                  <a:txBody>
                    <a:bodyPr/>
                    <a:lstStyle/>
                    <a:p>
                      <a:endParaRPr lang="en-IN" dirty="0"/>
                    </a:p>
                  </a:txBody>
                  <a:tcPr/>
                </a:tc>
                <a:tc gridSpan="3">
                  <a:txBody>
                    <a:bodyPr/>
                    <a:lstStyle/>
                    <a:p>
                      <a:r>
                        <a:rPr lang="en-US" sz="1400" kern="1200" dirty="0" smtClean="0">
                          <a:solidFill>
                            <a:schemeClr val="dk1"/>
                          </a:solidFill>
                          <a:effectLst/>
                          <a:latin typeface="+mn-lt"/>
                          <a:ea typeface="+mn-ea"/>
                          <a:cs typeface="+mn-cs"/>
                        </a:rPr>
                        <a:t>From </a:t>
                      </a:r>
                      <a:r>
                        <a:rPr lang="en-US" sz="1400" kern="1200" dirty="0">
                          <a:solidFill>
                            <a:schemeClr val="dk1"/>
                          </a:solidFill>
                          <a:effectLst/>
                          <a:latin typeface="+mn-lt"/>
                          <a:ea typeface="+mn-ea"/>
                          <a:cs typeface="+mn-cs"/>
                        </a:rPr>
                        <a:t>voters on election duty and others</a:t>
                      </a:r>
                      <a:endParaRPr lang="en-IN" sz="1400" dirty="0"/>
                    </a:p>
                  </a:txBody>
                  <a:tcPr/>
                </a:tc>
                <a:tc hMerge="1">
                  <a:txBody>
                    <a:bodyPr/>
                    <a:lstStyle/>
                    <a:p>
                      <a:endParaRPr lang="en-IN" dirty="0"/>
                    </a:p>
                  </a:txBody>
                  <a:tcPr/>
                </a:tc>
                <a:tc hMerge="1">
                  <a:txBody>
                    <a:bodyPr/>
                    <a:lstStyle/>
                    <a:p>
                      <a:endParaRPr lang="en-IN" dirty="0"/>
                    </a:p>
                  </a:txBody>
                  <a:tcPr/>
                </a:tc>
                <a:tc gridSpan="2" vMerge="1">
                  <a:txBody>
                    <a:bodyPr/>
                    <a:lstStyle/>
                    <a:p>
                      <a:endParaRPr lang="en-IN"/>
                    </a:p>
                  </a:txBody>
                  <a:tcPr/>
                </a:tc>
                <a:tc hMerge="1" vMerge="1">
                  <a:txBody>
                    <a:bodyPr/>
                    <a:lstStyle/>
                    <a:p>
                      <a:endParaRPr lang="en-IN"/>
                    </a:p>
                  </a:txBody>
                  <a:tcPr/>
                </a:tc>
                <a:extLst>
                  <a:ext uri="{0D108BD9-81ED-4DB2-BD59-A6C34878D82A}">
                    <a16:rowId xmlns="" xmlns:a16="http://schemas.microsoft.com/office/drawing/2014/main" val="10001"/>
                  </a:ext>
                </a:extLst>
              </a:tr>
              <a:tr h="1348113">
                <a:tc>
                  <a:txBody>
                    <a:bodyPr/>
                    <a:lstStyle/>
                    <a:p>
                      <a:endParaRPr lang="en-IN"/>
                    </a:p>
                  </a:txBody>
                  <a:tcPr/>
                </a:tc>
                <a:tc>
                  <a:txBody>
                    <a:bodyPr/>
                    <a:lstStyle/>
                    <a:p>
                      <a:endParaRPr lang="en-IN"/>
                    </a:p>
                  </a:txBody>
                  <a:tcPr/>
                </a:tc>
                <a:tc>
                  <a:txBody>
                    <a:bodyPr/>
                    <a:lstStyle/>
                    <a:p>
                      <a:r>
                        <a:rPr lang="en-US" sz="1400" kern="1200" dirty="0">
                          <a:solidFill>
                            <a:schemeClr val="dk1"/>
                          </a:solidFill>
                          <a:effectLst/>
                          <a:latin typeface="+mn-lt"/>
                          <a:ea typeface="+mn-ea"/>
                          <a:cs typeface="+mn-cs"/>
                        </a:rPr>
                        <a:t>Received on Date</a:t>
                      </a:r>
                      <a:endParaRPr lang="en-IN" sz="1400" dirty="0"/>
                    </a:p>
                  </a:txBody>
                  <a:tcPr/>
                </a:tc>
                <a:tc>
                  <a:txBody>
                    <a:bodyPr/>
                    <a:lstStyle/>
                    <a:p>
                      <a:r>
                        <a:rPr lang="en-US" sz="1400" kern="1200" dirty="0">
                          <a:solidFill>
                            <a:schemeClr val="dk1"/>
                          </a:solidFill>
                          <a:effectLst/>
                          <a:latin typeface="+mn-lt"/>
                          <a:ea typeface="+mn-ea"/>
                          <a:cs typeface="+mn-cs"/>
                        </a:rPr>
                        <a:t>Received cumulative till date</a:t>
                      </a:r>
                      <a:endParaRPr lang="en-IN" sz="1400" dirty="0"/>
                    </a:p>
                  </a:txBody>
                  <a:tcPr/>
                </a:tc>
                <a:tc>
                  <a:txBody>
                    <a:bodyPr/>
                    <a:lstStyle/>
                    <a:p>
                      <a:r>
                        <a:rPr lang="en-US" sz="1400" kern="1200" dirty="0">
                          <a:solidFill>
                            <a:schemeClr val="dk1"/>
                          </a:solidFill>
                          <a:effectLst/>
                          <a:latin typeface="+mn-lt"/>
                          <a:ea typeface="+mn-ea"/>
                          <a:cs typeface="+mn-cs"/>
                        </a:rPr>
                        <a:t>Received on Date</a:t>
                      </a:r>
                      <a:endParaRPr lang="en-IN" sz="1400" dirty="0"/>
                    </a:p>
                  </a:txBody>
                  <a:tcPr/>
                </a:tc>
                <a:tc gridSpan="2">
                  <a:txBody>
                    <a:bodyPr/>
                    <a:lstStyle/>
                    <a:p>
                      <a:r>
                        <a:rPr lang="en-US" sz="1400" kern="1200" dirty="0">
                          <a:solidFill>
                            <a:schemeClr val="dk1"/>
                          </a:solidFill>
                          <a:effectLst/>
                          <a:latin typeface="+mn-lt"/>
                          <a:ea typeface="+mn-ea"/>
                          <a:cs typeface="+mn-cs"/>
                        </a:rPr>
                        <a:t>Received cumulative till date</a:t>
                      </a:r>
                      <a:endParaRPr lang="en-IN" sz="1400" dirty="0"/>
                    </a:p>
                  </a:txBody>
                  <a:tcPr/>
                </a:tc>
                <a:tc hMerge="1">
                  <a:txBody>
                    <a:bodyPr/>
                    <a:lstStyle/>
                    <a:p>
                      <a:endParaRPr lang="en-IN"/>
                    </a:p>
                  </a:txBody>
                  <a:tcPr/>
                </a:tc>
                <a:tc>
                  <a:txBody>
                    <a:bodyPr/>
                    <a:lstStyle/>
                    <a:p>
                      <a:r>
                        <a:rPr lang="en-US" sz="1400" kern="1200" dirty="0">
                          <a:solidFill>
                            <a:schemeClr val="dk1"/>
                          </a:solidFill>
                          <a:effectLst/>
                          <a:latin typeface="+mn-lt"/>
                          <a:ea typeface="+mn-ea"/>
                          <a:cs typeface="+mn-cs"/>
                        </a:rPr>
                        <a:t>Received on Date</a:t>
                      </a:r>
                      <a:endParaRPr lang="en-IN" sz="1400" dirty="0"/>
                    </a:p>
                  </a:txBody>
                  <a:tcPr/>
                </a:tc>
                <a:tc>
                  <a:txBody>
                    <a:bodyPr/>
                    <a:lstStyle/>
                    <a:p>
                      <a:r>
                        <a:rPr lang="en-US" sz="1400" kern="1200" dirty="0">
                          <a:solidFill>
                            <a:schemeClr val="dk1"/>
                          </a:solidFill>
                          <a:effectLst/>
                          <a:latin typeface="+mn-lt"/>
                          <a:ea typeface="+mn-ea"/>
                          <a:cs typeface="+mn-cs"/>
                        </a:rPr>
                        <a:t>Received cumulative till date</a:t>
                      </a:r>
                      <a:endParaRPr lang="en-IN" sz="1400" dirty="0"/>
                    </a:p>
                  </a:txBody>
                  <a:tcPr/>
                </a:tc>
                <a:tc>
                  <a:txBody>
                    <a:bodyPr/>
                    <a:lstStyle/>
                    <a:p>
                      <a:r>
                        <a:rPr lang="en-US" sz="1400" kern="1200" dirty="0">
                          <a:solidFill>
                            <a:schemeClr val="dk1"/>
                          </a:solidFill>
                          <a:effectLst/>
                          <a:latin typeface="+mn-lt"/>
                          <a:ea typeface="+mn-ea"/>
                          <a:cs typeface="+mn-cs"/>
                        </a:rPr>
                        <a:t>Received on Date</a:t>
                      </a:r>
                      <a:endParaRPr lang="en-IN" sz="1400" dirty="0"/>
                    </a:p>
                  </a:txBody>
                  <a:tcPr/>
                </a:tc>
                <a:tc>
                  <a:txBody>
                    <a:bodyPr/>
                    <a:lstStyle/>
                    <a:p>
                      <a:r>
                        <a:rPr lang="en-US" sz="1400" kern="1200" dirty="0">
                          <a:solidFill>
                            <a:schemeClr val="dk1"/>
                          </a:solidFill>
                          <a:effectLst/>
                          <a:latin typeface="+mn-lt"/>
                          <a:ea typeface="+mn-ea"/>
                          <a:cs typeface="+mn-cs"/>
                        </a:rPr>
                        <a:t>Received cumulative till date</a:t>
                      </a:r>
                      <a:endParaRPr lang="en-IN" sz="1400" dirty="0"/>
                    </a:p>
                  </a:txBody>
                  <a:tcPr/>
                </a:tc>
                <a:extLst>
                  <a:ext uri="{0D108BD9-81ED-4DB2-BD59-A6C34878D82A}">
                    <a16:rowId xmlns="" xmlns:a16="http://schemas.microsoft.com/office/drawing/2014/main" val="10002"/>
                  </a:ext>
                </a:extLst>
              </a:tr>
              <a:tr h="299581">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gridSpan="2">
                  <a:txBody>
                    <a:bodyPr/>
                    <a:lstStyle/>
                    <a:p>
                      <a:endParaRPr lang="en-IN" dirty="0"/>
                    </a:p>
                  </a:txBody>
                  <a:tcPr/>
                </a:tc>
                <a:tc hMerge="1">
                  <a:txBody>
                    <a:bodyPr/>
                    <a:lstStyle/>
                    <a:p>
                      <a:endParaRPr lang="en-IN"/>
                    </a:p>
                  </a:txBody>
                  <a:tcPr/>
                </a:tc>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dirty="0"/>
                    </a:p>
                  </a:txBody>
                  <a:tcPr/>
                </a:tc>
                <a:extLst>
                  <a:ext uri="{0D108BD9-81ED-4DB2-BD59-A6C34878D82A}">
                    <a16:rowId xmlns="" xmlns:a16="http://schemas.microsoft.com/office/drawing/2014/main" val="10003"/>
                  </a:ext>
                </a:extLst>
              </a:tr>
              <a:tr h="299581">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gridSpan="2">
                  <a:txBody>
                    <a:bodyPr/>
                    <a:lstStyle/>
                    <a:p>
                      <a:endParaRPr lang="en-IN"/>
                    </a:p>
                  </a:txBody>
                  <a:tcPr/>
                </a:tc>
                <a:tc hMerge="1">
                  <a:txBody>
                    <a:bodyPr/>
                    <a:lstStyle/>
                    <a:p>
                      <a:endParaRPr lang="en-IN"/>
                    </a:p>
                  </a:txBody>
                  <a:tcPr/>
                </a:tc>
                <a:tc>
                  <a:txBody>
                    <a:bodyPr/>
                    <a:lstStyle/>
                    <a:p>
                      <a:endParaRPr lang="en-IN" dirty="0"/>
                    </a:p>
                  </a:txBody>
                  <a:tcPr/>
                </a:tc>
                <a:tc>
                  <a:txBody>
                    <a:bodyPr/>
                    <a:lstStyle/>
                    <a:p>
                      <a:endParaRPr lang="en-IN" dirty="0"/>
                    </a:p>
                  </a:txBody>
                  <a:tcPr/>
                </a:tc>
                <a:tc>
                  <a:txBody>
                    <a:bodyPr/>
                    <a:lstStyle/>
                    <a:p>
                      <a:endParaRPr lang="en-IN"/>
                    </a:p>
                  </a:txBody>
                  <a:tcPr/>
                </a:tc>
                <a:tc>
                  <a:txBody>
                    <a:bodyPr/>
                    <a:lstStyle/>
                    <a:p>
                      <a:endParaRPr lang="en-IN"/>
                    </a:p>
                  </a:txBody>
                  <a:tcPr/>
                </a:tc>
                <a:extLst>
                  <a:ext uri="{0D108BD9-81ED-4DB2-BD59-A6C34878D82A}">
                    <a16:rowId xmlns="" xmlns:a16="http://schemas.microsoft.com/office/drawing/2014/main" val="10004"/>
                  </a:ext>
                </a:extLst>
              </a:tr>
              <a:tr h="299581">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gridSpan="2">
                  <a:txBody>
                    <a:bodyPr/>
                    <a:lstStyle/>
                    <a:p>
                      <a:endParaRPr lang="en-IN"/>
                    </a:p>
                  </a:txBody>
                  <a:tcPr/>
                </a:tc>
                <a:tc hMerge="1">
                  <a:txBody>
                    <a:bodyPr/>
                    <a:lstStyle/>
                    <a:p>
                      <a:endParaRPr lang="en-IN"/>
                    </a:p>
                  </a:txBody>
                  <a:tcPr/>
                </a:tc>
                <a:tc>
                  <a:txBody>
                    <a:bodyPr/>
                    <a:lstStyle/>
                    <a:p>
                      <a:endParaRPr lang="en-IN"/>
                    </a:p>
                  </a:txBody>
                  <a:tcPr/>
                </a:tc>
                <a:tc>
                  <a:txBody>
                    <a:bodyPr/>
                    <a:lstStyle/>
                    <a:p>
                      <a:endParaRPr lang="en-IN" dirty="0"/>
                    </a:p>
                  </a:txBody>
                  <a:tcPr/>
                </a:tc>
                <a:tc>
                  <a:txBody>
                    <a:bodyPr/>
                    <a:lstStyle/>
                    <a:p>
                      <a:endParaRPr lang="en-IN"/>
                    </a:p>
                  </a:txBody>
                  <a:tcPr/>
                </a:tc>
                <a:tc>
                  <a:txBody>
                    <a:bodyPr/>
                    <a:lstStyle/>
                    <a:p>
                      <a:endParaRPr lang="en-IN" dirty="0"/>
                    </a:p>
                  </a:txBody>
                  <a:tcPr/>
                </a:tc>
                <a:extLst>
                  <a:ext uri="{0D108BD9-81ED-4DB2-BD59-A6C34878D82A}">
                    <a16:rowId xmlns="" xmlns:a16="http://schemas.microsoft.com/office/drawing/2014/main" val="10005"/>
                  </a:ext>
                </a:extLst>
              </a:tr>
              <a:tr h="569203">
                <a:tc gridSpan="2">
                  <a:txBody>
                    <a:bodyPr/>
                    <a:lstStyle/>
                    <a:p>
                      <a:r>
                        <a:rPr lang="en-US" sz="1600" kern="1200" dirty="0">
                          <a:solidFill>
                            <a:schemeClr val="dk1"/>
                          </a:solidFill>
                          <a:effectLst/>
                          <a:latin typeface="+mn-lt"/>
                          <a:ea typeface="+mn-ea"/>
                          <a:cs typeface="+mn-cs"/>
                        </a:rPr>
                        <a:t>Total for the constituency</a:t>
                      </a:r>
                      <a:endParaRPr lang="en-IN" sz="1600" dirty="0"/>
                    </a:p>
                  </a:txBody>
                  <a:tcPr/>
                </a:tc>
                <a:tc hMerge="1">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a:p>
                  </a:txBody>
                  <a:tcPr/>
                </a:tc>
                <a:tc gridSpan="2">
                  <a:txBody>
                    <a:bodyPr/>
                    <a:lstStyle/>
                    <a:p>
                      <a:endParaRPr lang="en-IN"/>
                    </a:p>
                  </a:txBody>
                  <a:tcPr/>
                </a:tc>
                <a:tc hMerge="1">
                  <a:txBody>
                    <a:bodyPr/>
                    <a:lstStyle/>
                    <a:p>
                      <a:endParaRPr lang="en-IN"/>
                    </a:p>
                  </a:txBody>
                  <a:tcPr/>
                </a:tc>
                <a:tc>
                  <a:txBody>
                    <a:bodyPr/>
                    <a:lstStyle/>
                    <a:p>
                      <a:endParaRPr lang="en-IN"/>
                    </a:p>
                  </a:txBody>
                  <a:tcPr/>
                </a:tc>
                <a:tc>
                  <a:txBody>
                    <a:bodyPr/>
                    <a:lstStyle/>
                    <a:p>
                      <a:endParaRPr lang="en-IN" dirty="0"/>
                    </a:p>
                  </a:txBody>
                  <a:tcPr/>
                </a:tc>
                <a:tc>
                  <a:txBody>
                    <a:bodyPr/>
                    <a:lstStyle/>
                    <a:p>
                      <a:endParaRPr lang="en-IN"/>
                    </a:p>
                  </a:txBody>
                  <a:tcPr/>
                </a:tc>
                <a:tc>
                  <a:txBody>
                    <a:bodyPr/>
                    <a:lstStyle/>
                    <a:p>
                      <a:endParaRPr lang="en-IN"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895475402"/>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039" y="91172"/>
            <a:ext cx="8496944" cy="646331"/>
          </a:xfrm>
          <a:prstGeom prst="rect">
            <a:avLst/>
          </a:prstGeom>
        </p:spPr>
        <p:txBody>
          <a:bodyPr vert="horz" lIns="91440" tIns="45720" rIns="91440" bIns="45720" rtlCol="0" anchor="ctr">
            <a:normAutofit fontScale="70000" lnSpcReduction="20000"/>
          </a:bodyPr>
          <a:lstStyle/>
          <a:p>
            <a:pPr algn="ctr">
              <a:spcBef>
                <a:spcPct val="0"/>
              </a:spcBef>
            </a:pPr>
            <a:r>
              <a:rPr lang="en-US" sz="36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RETURN OF POLLED PB - ROLE OF CEO/RO</a:t>
            </a:r>
            <a:endParaRPr lang="en-IN"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endParaRPr>
          </a:p>
        </p:txBody>
      </p:sp>
      <p:sp>
        <p:nvSpPr>
          <p:cNvPr id="5" name="Rectangle 4"/>
          <p:cNvSpPr/>
          <p:nvPr/>
        </p:nvSpPr>
        <p:spPr>
          <a:xfrm>
            <a:off x="228600" y="1447800"/>
            <a:ext cx="8686800" cy="4247317"/>
          </a:xfrm>
          <a:prstGeom prst="rect">
            <a:avLst/>
          </a:prstGeom>
        </p:spPr>
        <p:txBody>
          <a:bodyPr wrap="square">
            <a:spAutoFit/>
          </a:bodyPr>
          <a:lstStyle/>
          <a:p>
            <a:pPr lvl="0" algn="just">
              <a:lnSpc>
                <a:spcPct val="150000"/>
              </a:lnSpc>
            </a:pPr>
            <a:r>
              <a:rPr lang="en-US" b="1" dirty="0">
                <a:cs typeface="Aparajita" pitchFamily="34" charset="0"/>
              </a:rPr>
              <a:t>Arrangements for flawless delivery of returned PBs till start of counting: </a:t>
            </a:r>
          </a:p>
          <a:p>
            <a:pPr marL="457200" lvl="0" indent="-457200" algn="just">
              <a:lnSpc>
                <a:spcPct val="150000"/>
              </a:lnSpc>
              <a:buFont typeface="Arial" panose="020B0604020202020204" pitchFamily="34" charset="0"/>
              <a:buChar char="•"/>
            </a:pPr>
            <a:r>
              <a:rPr lang="en-US" dirty="0">
                <a:cs typeface="Aparajita" pitchFamily="34" charset="0"/>
              </a:rPr>
              <a:t>For receiving back postal ballots by post, the CEO will make arrangement with the Postal Department to nominate one post office for each Assembly Constituency which will deliver postal ballots every day to the Returning Officer</a:t>
            </a:r>
            <a:r>
              <a:rPr lang="en-US" dirty="0">
                <a:latin typeface="Aparajita" pitchFamily="34" charset="0"/>
                <a:cs typeface="Aparajita" pitchFamily="34" charset="0"/>
              </a:rPr>
              <a:t>. </a:t>
            </a:r>
          </a:p>
          <a:p>
            <a:pPr marL="457200" indent="-457200" algn="just">
              <a:lnSpc>
                <a:spcPct val="150000"/>
              </a:lnSpc>
              <a:buFont typeface="Arial" panose="020B0604020202020204" pitchFamily="34" charset="0"/>
              <a:buChar char="•"/>
            </a:pPr>
            <a:r>
              <a:rPr lang="en-US" dirty="0">
                <a:cs typeface="Aparajita" pitchFamily="34" charset="0"/>
              </a:rPr>
              <a:t>The time of delivery will be fixed at </a:t>
            </a:r>
            <a:r>
              <a:rPr lang="en-US" b="1" dirty="0">
                <a:cs typeface="Aparajita" pitchFamily="34" charset="0"/>
              </a:rPr>
              <a:t>3 PM </a:t>
            </a:r>
            <a:r>
              <a:rPr lang="en-US" dirty="0">
                <a:cs typeface="Aparajita" pitchFamily="34" charset="0"/>
              </a:rPr>
              <a:t>every day at the office of the Returning Officer, except for the counting day when the time for delivery will be at the counting center for that Constituency till the start of counting</a:t>
            </a:r>
            <a:r>
              <a:rPr lang="en-US" dirty="0">
                <a:latin typeface="Aparajita" pitchFamily="34" charset="0"/>
                <a:cs typeface="Aparajita" pitchFamily="34" charset="0"/>
              </a:rPr>
              <a:t>.</a:t>
            </a:r>
            <a:endParaRPr lang="en-IN" dirty="0"/>
          </a:p>
          <a:p>
            <a:pPr lvl="0" algn="just">
              <a:lnSpc>
                <a:spcPct val="150000"/>
              </a:lnSpc>
            </a:pPr>
            <a:endParaRPr lang="en-US" dirty="0">
              <a:latin typeface="Aparajita" pitchFamily="34" charset="0"/>
              <a:cs typeface="Aparajita" pitchFamily="34" charset="0"/>
            </a:endParaRPr>
          </a:p>
          <a:p>
            <a:pPr algn="just">
              <a:lnSpc>
                <a:spcPct val="150000"/>
              </a:lnSpc>
            </a:pPr>
            <a:r>
              <a:rPr lang="en-US" b="1" dirty="0">
                <a:solidFill>
                  <a:srgbClr val="FF3399"/>
                </a:solidFill>
                <a:cs typeface="Aparajita" pitchFamily="34" charset="0"/>
              </a:rPr>
              <a:t>NB: A pass should be issued to the nominated postal department employee to enter the counting center on counting day for this purpose.</a:t>
            </a:r>
            <a:endParaRPr lang="en-IN" sz="2200" dirty="0"/>
          </a:p>
        </p:txBody>
      </p:sp>
    </p:spTree>
    <p:extLst>
      <p:ext uri="{BB962C8B-B14F-4D97-AF65-F5344CB8AC3E}">
        <p14:creationId xmlns:p14="http://schemas.microsoft.com/office/powerpoint/2010/main" val="937392174"/>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itle 1"/>
          <p:cNvSpPr>
            <a:spLocks noGrp="1"/>
          </p:cNvSpPr>
          <p:nvPr>
            <p:ph type="title"/>
          </p:nvPr>
        </p:nvSpPr>
        <p:spPr>
          <a:xfrm>
            <a:off x="971550" y="152400"/>
            <a:ext cx="6400800" cy="685800"/>
          </a:xfrm>
        </p:spPr>
        <p:txBody>
          <a:bodyPr vert="horz" lIns="91440" tIns="45720" rIns="91440" bIns="45720" rtlCol="0" anchor="ctr">
            <a:normAutofit/>
          </a:bodyPr>
          <a:lstStyle/>
          <a:p>
            <a:pPr algn="ctr">
              <a:defRPr/>
            </a:pPr>
            <a:r>
              <a:rPr lang="en-US" sz="36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ROLE OF POSTAL DEPT</a:t>
            </a:r>
            <a:endParaRPr lang="en-US"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1048706" name="Content Placeholder 2"/>
          <p:cNvSpPr>
            <a:spLocks noGrp="1"/>
          </p:cNvSpPr>
          <p:nvPr>
            <p:ph idx="1"/>
          </p:nvPr>
        </p:nvSpPr>
        <p:spPr>
          <a:xfrm>
            <a:off x="285750" y="1066800"/>
            <a:ext cx="8572500" cy="5867400"/>
          </a:xfrm>
        </p:spPr>
        <p:txBody>
          <a:bodyPr>
            <a:normAutofit lnSpcReduction="10000"/>
          </a:bodyPr>
          <a:lstStyle/>
          <a:p>
            <a:pPr algn="just"/>
            <a:r>
              <a:rPr lang="en-US" sz="2800" dirty="0"/>
              <a:t>To appoint a Nodal Officers at State, district &amp; AC level</a:t>
            </a:r>
          </a:p>
          <a:p>
            <a:pPr algn="just"/>
            <a:endParaRPr lang="en-US" sz="2800" dirty="0"/>
          </a:p>
          <a:p>
            <a:pPr algn="just"/>
            <a:r>
              <a:rPr lang="en-US" sz="2800" dirty="0"/>
              <a:t>To open a prepaid account of RO/ARO well in advance to ensure smooth handling of PB deliveries.</a:t>
            </a:r>
          </a:p>
          <a:p>
            <a:pPr algn="just"/>
            <a:endParaRPr lang="en-US" sz="2800" dirty="0"/>
          </a:p>
          <a:p>
            <a:pPr algn="just"/>
            <a:r>
              <a:rPr lang="en-US" sz="2800" dirty="0"/>
              <a:t>Collection of service voters’ PBs from RO &amp; it’s delivery in time.</a:t>
            </a:r>
          </a:p>
          <a:p>
            <a:pPr algn="just"/>
            <a:endParaRPr lang="en-US" sz="2800" dirty="0"/>
          </a:p>
          <a:p>
            <a:pPr algn="just"/>
            <a:r>
              <a:rPr lang="en-US" sz="2800" dirty="0"/>
              <a:t>Daily delivery of PBs will be fixed at 3:00 PM &amp; keeping record thereof.</a:t>
            </a:r>
          </a:p>
          <a:p>
            <a:pPr algn="just"/>
            <a:endParaRPr lang="en-US" sz="2800" dirty="0"/>
          </a:p>
          <a:p>
            <a:pPr algn="just"/>
            <a:r>
              <a:rPr lang="en-US" sz="2800" dirty="0"/>
              <a:t>Arrangement for delivery of received PBs on the day of counting.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Title 1"/>
          <p:cNvSpPr>
            <a:spLocks noGrp="1"/>
          </p:cNvSpPr>
          <p:nvPr>
            <p:ph type="title"/>
          </p:nvPr>
        </p:nvSpPr>
        <p:spPr>
          <a:xfrm>
            <a:off x="1200150" y="152400"/>
            <a:ext cx="5715000" cy="609600"/>
          </a:xfrm>
        </p:spPr>
        <p:txBody>
          <a:bodyPr vert="horz" lIns="91440" tIns="45720" rIns="91440" bIns="45720" rtlCol="0" anchor="ctr">
            <a:normAutofit/>
          </a:bodyPr>
          <a:lstStyle/>
          <a:p>
            <a:pPr algn="ctr">
              <a:defRPr/>
            </a:pPr>
            <a:r>
              <a:rPr lang="en-US" sz="36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ROLE OF  S.P. </a:t>
            </a:r>
            <a:endParaRPr lang="en-US"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1048708" name="Content Placeholder 2"/>
          <p:cNvSpPr>
            <a:spLocks noGrp="1"/>
          </p:cNvSpPr>
          <p:nvPr>
            <p:ph idx="1"/>
          </p:nvPr>
        </p:nvSpPr>
        <p:spPr>
          <a:xfrm>
            <a:off x="171450" y="914400"/>
            <a:ext cx="8572500" cy="5791200"/>
          </a:xfrm>
        </p:spPr>
        <p:txBody>
          <a:bodyPr>
            <a:noAutofit/>
          </a:bodyPr>
          <a:lstStyle/>
          <a:p>
            <a:pPr algn="just"/>
            <a:r>
              <a:rPr lang="en-US" sz="2100" dirty="0"/>
              <a:t>To appoint a Nodal Officer of </a:t>
            </a:r>
            <a:r>
              <a:rPr lang="en-US" sz="2100" dirty="0" err="1"/>
              <a:t>DySP</a:t>
            </a:r>
            <a:r>
              <a:rPr lang="en-US" sz="2100" dirty="0"/>
              <a:t> rank officers for PBs</a:t>
            </a:r>
            <a:r>
              <a:rPr lang="en-US" sz="2100" dirty="0" smtClean="0"/>
              <a:t>.</a:t>
            </a:r>
          </a:p>
          <a:p>
            <a:pPr algn="just"/>
            <a:r>
              <a:rPr lang="en-US" sz="2100" dirty="0" smtClean="0"/>
              <a:t>During election period, all police personnel of the State, from </a:t>
            </a:r>
            <a:r>
              <a:rPr lang="en-US" sz="2100" b="1" dirty="0" smtClean="0"/>
              <a:t>constable to DGP</a:t>
            </a:r>
            <a:r>
              <a:rPr lang="en-US" sz="2100" dirty="0" smtClean="0"/>
              <a:t>, are notified </a:t>
            </a:r>
            <a:r>
              <a:rPr lang="en-US" sz="2100" b="1" dirty="0" smtClean="0"/>
              <a:t>under S 28A RPA, 1951 </a:t>
            </a:r>
            <a:r>
              <a:rPr lang="en-US" sz="2100" dirty="0" smtClean="0"/>
              <a:t>as </a:t>
            </a:r>
            <a:r>
              <a:rPr lang="en-US" sz="2100" b="1" dirty="0" smtClean="0"/>
              <a:t>on deemed deputation </a:t>
            </a:r>
            <a:r>
              <a:rPr lang="en-US" sz="2100" dirty="0" smtClean="0"/>
              <a:t>to ECI. Therefore, all police personnel, </a:t>
            </a:r>
            <a:r>
              <a:rPr lang="en-US" sz="2100" b="1" dirty="0" smtClean="0"/>
              <a:t>except those on leave </a:t>
            </a:r>
            <a:r>
              <a:rPr lang="en-US" sz="2100" dirty="0" smtClean="0"/>
              <a:t>during the election period, are treated as personnel on election duty and hence entitled to vote by PB.</a:t>
            </a:r>
            <a:endParaRPr lang="en-US" sz="2100" dirty="0"/>
          </a:p>
          <a:p>
            <a:pPr algn="just"/>
            <a:r>
              <a:rPr lang="en-US" sz="2100" dirty="0"/>
              <a:t>Nodal officer will collect data of on-duty police staff, HG, SRP etc. (staff on suspension, staff to retire before poll day, on long leave, on training up to poll day, likely to be transferred due to home district or having done more than 3 years, etc to be clarified against each entry</a:t>
            </a:r>
            <a:r>
              <a:rPr lang="en-US" sz="2100" dirty="0" smtClean="0"/>
              <a:t>).</a:t>
            </a:r>
            <a:endParaRPr lang="en-US" sz="2100" dirty="0"/>
          </a:p>
          <a:p>
            <a:pPr algn="just"/>
            <a:r>
              <a:rPr lang="en-US" sz="2100" dirty="0"/>
              <a:t>To remain in close contact with DEO office.</a:t>
            </a:r>
          </a:p>
          <a:p>
            <a:pPr algn="just"/>
            <a:r>
              <a:rPr lang="en-US" sz="2100" dirty="0" smtClean="0"/>
              <a:t>To </a:t>
            </a:r>
            <a:r>
              <a:rPr lang="en-US" sz="2100" dirty="0"/>
              <a:t>ensure that </a:t>
            </a:r>
            <a:r>
              <a:rPr lang="en-US" sz="2100" b="1" dirty="0">
                <a:solidFill>
                  <a:srgbClr val="FF0000"/>
                </a:solidFill>
              </a:rPr>
              <a:t>NO  F/12 goes directly &amp; individually to any RO from any police personnel</a:t>
            </a:r>
            <a:r>
              <a:rPr lang="en-US" sz="2100" dirty="0"/>
              <a:t> i.e. any application of the District in F/12 must be processed through him only.</a:t>
            </a:r>
          </a:p>
          <a:p>
            <a:pPr algn="just"/>
            <a:r>
              <a:rPr lang="en-US" sz="2100" dirty="0" smtClean="0"/>
              <a:t>SP should then organize a </a:t>
            </a:r>
            <a:r>
              <a:rPr lang="en-US" sz="2100" b="1" i="1" u="sng" dirty="0" smtClean="0"/>
              <a:t>special Facilitation Camp </a:t>
            </a:r>
            <a:r>
              <a:rPr lang="en-US" sz="2100" dirty="0" smtClean="0"/>
              <a:t>for police officers on poll duty for casting postal ballots.</a:t>
            </a:r>
            <a:endParaRPr lang="en-IN" sz="21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534400" cy="5340436"/>
          </a:xfrm>
          <a:prstGeom prst="rect">
            <a:avLst/>
          </a:prstGeom>
        </p:spPr>
        <p:txBody>
          <a:bodyPr wrap="square">
            <a:spAutoFit/>
          </a:bodyPr>
          <a:lstStyle/>
          <a:p>
            <a:r>
              <a:rPr lang="en-US" sz="1600" b="1" dirty="0" smtClean="0"/>
              <a:t>Nodal Officer to facilitate application for Postal Ballot for Drivers/ Conductors/Cleaners</a:t>
            </a:r>
            <a:r>
              <a:rPr lang="en-US" sz="1600" b="1" i="1" u="sng" dirty="0" smtClean="0"/>
              <a:t> </a:t>
            </a:r>
            <a:endParaRPr lang="en-US" sz="1600" dirty="0" smtClean="0"/>
          </a:p>
          <a:p>
            <a:pPr marL="457200" indent="-457200" algn="just">
              <a:lnSpc>
                <a:spcPct val="150000"/>
              </a:lnSpc>
              <a:buFont typeface="Arial" panose="020B0604020202020204" pitchFamily="34" charset="0"/>
              <a:buChar char="•"/>
            </a:pPr>
            <a:r>
              <a:rPr lang="en-US" sz="1600" dirty="0" smtClean="0"/>
              <a:t>DEO to appoint a </a:t>
            </a:r>
            <a:r>
              <a:rPr lang="en-US" sz="1600" b="1" i="1" u="sng" dirty="0" smtClean="0"/>
              <a:t>Nodal Officer </a:t>
            </a:r>
            <a:r>
              <a:rPr lang="en-US" sz="1600" dirty="0" smtClean="0"/>
              <a:t>for requisitioning of vehicles for poll duty. It shall be the duty of the Nodal Officer to </a:t>
            </a:r>
            <a:r>
              <a:rPr lang="en-US" sz="1600" b="1" i="1" u="sng" dirty="0" smtClean="0"/>
              <a:t>collect</a:t>
            </a:r>
            <a:r>
              <a:rPr lang="en-IN" sz="1600" b="1" i="1" u="sng" dirty="0" smtClean="0"/>
              <a:t> </a:t>
            </a:r>
            <a:r>
              <a:rPr lang="en-US" sz="1600" b="1" i="1" u="sng" dirty="0" smtClean="0"/>
              <a:t>Information </a:t>
            </a:r>
            <a:r>
              <a:rPr lang="en-US" sz="1600" dirty="0" smtClean="0"/>
              <a:t>needed to issue PBs to drivers /conductors / cleaners of requisitioned vehicles who shall collect information from Vehicle owners about No. and name of Assembly Constituency, EPIC no. and serial no. in electoral roll, no. and name of polling station where he is enrolled.</a:t>
            </a:r>
            <a:endParaRPr lang="en-IN" sz="1600" dirty="0" smtClean="0"/>
          </a:p>
          <a:p>
            <a:pPr marL="457200" indent="-457200" algn="just">
              <a:lnSpc>
                <a:spcPct val="150000"/>
              </a:lnSpc>
              <a:buFont typeface="Arial" panose="020B0604020202020204" pitchFamily="34" charset="0"/>
              <a:buChar char="•"/>
            </a:pPr>
            <a:r>
              <a:rPr lang="en-US" sz="1600" dirty="0" smtClean="0"/>
              <a:t>Drivers/ Cleaners should </a:t>
            </a:r>
            <a:r>
              <a:rPr lang="en-US" sz="1600" b="1" i="1" u="sng" dirty="0" smtClean="0"/>
              <a:t>bring their EPIC </a:t>
            </a:r>
            <a:r>
              <a:rPr lang="en-US" sz="1600" dirty="0" smtClean="0"/>
              <a:t>when they report for duty.</a:t>
            </a:r>
            <a:endParaRPr lang="en-IN" sz="1600" dirty="0" smtClean="0"/>
          </a:p>
          <a:p>
            <a:pPr marL="457200" indent="-457200" algn="just">
              <a:lnSpc>
                <a:spcPct val="150000"/>
              </a:lnSpc>
              <a:buFont typeface="Arial" panose="020B0604020202020204" pitchFamily="34" charset="0"/>
              <a:buChar char="•"/>
            </a:pPr>
            <a:r>
              <a:rPr lang="en-US" sz="1600" dirty="0" smtClean="0"/>
              <a:t>One Officer well trained in the process of elector search should be deputed.</a:t>
            </a:r>
            <a:endParaRPr lang="en-IN" sz="1600" dirty="0" smtClean="0"/>
          </a:p>
          <a:p>
            <a:pPr marL="457200" indent="-457200" algn="just">
              <a:lnSpc>
                <a:spcPct val="150000"/>
              </a:lnSpc>
              <a:buFont typeface="Arial" panose="020B0604020202020204" pitchFamily="34" charset="0"/>
              <a:buChar char="•"/>
            </a:pPr>
            <a:r>
              <a:rPr lang="en-US" sz="1600" dirty="0" smtClean="0"/>
              <a:t>From the EPIC details, information regarding complete address, No. and name of AC, Electoral Roll part no. where he is enrolled should be </a:t>
            </a:r>
            <a:r>
              <a:rPr lang="en-US" sz="1600" b="1" i="1" u="sng" dirty="0" smtClean="0"/>
              <a:t>entered in a register</a:t>
            </a:r>
            <a:r>
              <a:rPr lang="en-US" sz="1600" dirty="0" smtClean="0"/>
              <a:t>.  He may also use </a:t>
            </a:r>
            <a:r>
              <a:rPr lang="en-US" sz="1600" b="1" i="1" u="sng" dirty="0" smtClean="0"/>
              <a:t>search facility</a:t>
            </a:r>
            <a:r>
              <a:rPr lang="en-US" sz="1600" dirty="0" smtClean="0"/>
              <a:t>.</a:t>
            </a:r>
          </a:p>
          <a:p>
            <a:pPr marL="457200" indent="-457200" algn="just">
              <a:lnSpc>
                <a:spcPct val="150000"/>
              </a:lnSpc>
              <a:buFont typeface="Arial" panose="020B0604020202020204" pitchFamily="34" charset="0"/>
              <a:buChar char="•"/>
            </a:pPr>
            <a:r>
              <a:rPr lang="en-US" sz="1600" dirty="0" smtClean="0"/>
              <a:t>The Nodal Officer shall get the signature of Drivers/ Cleaners/ Conductors in </a:t>
            </a:r>
            <a:r>
              <a:rPr lang="en-US" sz="1600" b="1" dirty="0" smtClean="0">
                <a:solidFill>
                  <a:srgbClr val="0070C0"/>
                </a:solidFill>
              </a:rPr>
              <a:t>Form-12</a:t>
            </a:r>
            <a:r>
              <a:rPr lang="en-US" sz="1600" dirty="0" smtClean="0"/>
              <a:t> and send to RO at least </a:t>
            </a:r>
            <a:r>
              <a:rPr lang="en-US" sz="1600" b="1" i="1" u="sng" dirty="0" smtClean="0"/>
              <a:t>7 days </a:t>
            </a:r>
            <a:r>
              <a:rPr lang="en-US" sz="1600" b="1" dirty="0" smtClean="0"/>
              <a:t>before poll date</a:t>
            </a:r>
            <a:r>
              <a:rPr lang="en-US" sz="1600" dirty="0" smtClean="0"/>
              <a:t>, so that the RO issues PB to them and make the entry of “PB” in the </a:t>
            </a:r>
            <a:r>
              <a:rPr lang="en-US" sz="1600" b="1" i="1" u="sng" dirty="0" smtClean="0"/>
              <a:t>marked copy </a:t>
            </a:r>
            <a:r>
              <a:rPr lang="en-US" sz="1600" dirty="0" smtClean="0"/>
              <a:t>of the roll.</a:t>
            </a:r>
            <a:endParaRPr lang="en-US" sz="1600" dirty="0"/>
          </a:p>
        </p:txBody>
      </p:sp>
      <p:sp>
        <p:nvSpPr>
          <p:cNvPr id="3" name="Rectangle 2"/>
          <p:cNvSpPr/>
          <p:nvPr/>
        </p:nvSpPr>
        <p:spPr>
          <a:xfrm>
            <a:off x="0" y="228600"/>
            <a:ext cx="8839200" cy="646331"/>
          </a:xfrm>
          <a:prstGeom prst="rect">
            <a:avLst/>
          </a:prstGeom>
        </p:spPr>
        <p:txBody>
          <a:bodyPr wrap="square">
            <a:spAutoFit/>
          </a:bodyPr>
          <a:lstStyle/>
          <a:p>
            <a:pPr algn="ctr"/>
            <a:r>
              <a:rPr lang="en-IN" b="1" dirty="0" smtClean="0">
                <a:ln w="18415" cmpd="sng">
                  <a:solidFill>
                    <a:srgbClr val="FFFFFF"/>
                  </a:solidFill>
                  <a:prstDash val="solid"/>
                </a:ln>
                <a:solidFill>
                  <a:srgbClr val="FF0000"/>
                </a:solidFill>
                <a:latin typeface="Arial Black" pitchFamily="34" charset="0"/>
                <a:ea typeface="Verdana" panose="020B0604030504040204" pitchFamily="34" charset="0"/>
                <a:sym typeface="Arial"/>
              </a:rPr>
              <a:t>VOTERS ON ELECTION DUTY – </a:t>
            </a:r>
            <a:r>
              <a:rPr lang="en-US" b="1" dirty="0" smtClean="0">
                <a:ln w="18415" cmpd="sng">
                  <a:solidFill>
                    <a:srgbClr val="FFFFFF"/>
                  </a:solidFill>
                  <a:prstDash val="solid"/>
                </a:ln>
                <a:solidFill>
                  <a:srgbClr val="FF0000"/>
                </a:solidFill>
                <a:latin typeface="Arial Black" pitchFamily="34" charset="0"/>
                <a:ea typeface="Verdana" panose="020B0604030504040204" pitchFamily="34" charset="0"/>
                <a:sym typeface="Arial"/>
              </a:rPr>
              <a:t>PB FOR DRIVERS/ CONDUCTORS/CLEANERS</a:t>
            </a:r>
            <a:endParaRPr lang="en-IN" b="1" dirty="0">
              <a:ln w="18415" cmpd="sng">
                <a:solidFill>
                  <a:srgbClr val="FFFFFF"/>
                </a:solidFill>
                <a:prstDash val="solid"/>
              </a:ln>
              <a:solidFill>
                <a:srgbClr val="FF0000"/>
              </a:solidFill>
              <a:latin typeface="Arial Black" pitchFamily="34" charset="0"/>
              <a:ea typeface="Verdana" panose="020B060403050404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52400"/>
            <a:ext cx="8801100" cy="762000"/>
          </a:xfrm>
        </p:spPr>
        <p:txBody>
          <a:bodyPr vert="horz" lIns="91440" tIns="45720" rIns="91440" bIns="45720" rtlCol="0" anchor="ctr">
            <a:normAutofit/>
          </a:bodyPr>
          <a:lstStyle/>
          <a:p>
            <a:r>
              <a:rPr lang="en-US" sz="28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NOTIFIED  VOTERS- Sec.60</a:t>
            </a:r>
            <a:r>
              <a:rPr lang="en-US" sz="28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 (C) RPA’1951</a:t>
            </a:r>
            <a:r>
              <a:rPr lang="en-US" sz="28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  </a:t>
            </a:r>
            <a:endParaRPr lang="en-US" sz="28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graphicFrame>
        <p:nvGraphicFramePr>
          <p:cNvPr id="5" name="Content Placeholder 4"/>
          <p:cNvGraphicFramePr>
            <a:graphicFrameLocks noGrp="1"/>
          </p:cNvGraphicFramePr>
          <p:nvPr>
            <p:ph idx="1"/>
          </p:nvPr>
        </p:nvGraphicFramePr>
        <p:xfrm>
          <a:off x="342900" y="990600"/>
          <a:ext cx="85725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219200" y="3048000"/>
            <a:ext cx="6991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n-US" spc="-5" dirty="0">
                <a:latin typeface="Trebuchet MS"/>
                <a:cs typeface="Trebuchet MS"/>
              </a:rPr>
              <a:t>voting is </a:t>
            </a:r>
            <a:r>
              <a:rPr lang="en-US" dirty="0">
                <a:latin typeface="Trebuchet MS"/>
                <a:cs typeface="Trebuchet MS"/>
              </a:rPr>
              <a:t>done at </a:t>
            </a:r>
            <a:r>
              <a:rPr lang="en-US" spc="-5" dirty="0">
                <a:latin typeface="Trebuchet MS"/>
                <a:cs typeface="Trebuchet MS"/>
              </a:rPr>
              <a:t>their residences</a:t>
            </a:r>
            <a:r>
              <a:rPr lang="en-US" spc="-20" dirty="0">
                <a:latin typeface="Trebuchet MS"/>
                <a:cs typeface="Trebuchet MS"/>
              </a:rPr>
              <a:t> </a:t>
            </a:r>
            <a:r>
              <a:rPr lang="en-US" dirty="0">
                <a:latin typeface="Trebuchet MS"/>
                <a:cs typeface="Trebuchet MS"/>
              </a:rPr>
              <a:t>and </a:t>
            </a:r>
            <a:r>
              <a:rPr lang="en-US" spc="-5" dirty="0">
                <a:latin typeface="Trebuchet MS"/>
                <a:cs typeface="Trebuchet MS"/>
              </a:rPr>
              <a:t>marked</a:t>
            </a:r>
            <a:r>
              <a:rPr lang="en-US" spc="5" dirty="0">
                <a:latin typeface="Trebuchet MS"/>
                <a:cs typeface="Trebuchet MS"/>
              </a:rPr>
              <a:t> </a:t>
            </a:r>
            <a:r>
              <a:rPr lang="en-US" spc="-5" dirty="0">
                <a:latin typeface="Trebuchet MS"/>
                <a:cs typeface="Trebuchet MS"/>
              </a:rPr>
              <a:t>PB </a:t>
            </a:r>
            <a:r>
              <a:rPr lang="en-US" dirty="0">
                <a:latin typeface="Trebuchet MS"/>
                <a:cs typeface="Trebuchet MS"/>
              </a:rPr>
              <a:t>are </a:t>
            </a:r>
            <a:r>
              <a:rPr lang="en-US" spc="-5" dirty="0">
                <a:latin typeface="Trebuchet MS"/>
                <a:cs typeface="Trebuchet MS"/>
              </a:rPr>
              <a:t>collected from their residencies, This will be calling as Home Voting</a:t>
            </a:r>
            <a:endParaRPr lang="en-IN" dirty="0"/>
          </a:p>
        </p:txBody>
      </p:sp>
      <p:sp>
        <p:nvSpPr>
          <p:cNvPr id="9" name="TextBox 8"/>
          <p:cNvSpPr txBox="1"/>
          <p:nvPr/>
        </p:nvSpPr>
        <p:spPr>
          <a:xfrm>
            <a:off x="990600" y="4800600"/>
            <a:ext cx="714375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n-US" sz="2400" spc="-5" dirty="0">
                <a:latin typeface="Trebuchet MS"/>
                <a:cs typeface="Trebuchet MS"/>
              </a:rPr>
              <a:t>voting is </a:t>
            </a:r>
            <a:r>
              <a:rPr lang="en-US" sz="2400" dirty="0">
                <a:latin typeface="Trebuchet MS"/>
                <a:cs typeface="Trebuchet MS"/>
              </a:rPr>
              <a:t>done at </a:t>
            </a:r>
            <a:r>
              <a:rPr lang="en-US" sz="2400" dirty="0" smtClean="0">
                <a:latin typeface="Trebuchet MS"/>
                <a:cs typeface="Trebuchet MS"/>
              </a:rPr>
              <a:t>Postal Voting Center(PVC).</a:t>
            </a:r>
            <a:endParaRPr lang="en-US" sz="2400" dirty="0">
              <a:latin typeface="Trebuchet MS"/>
              <a:cs typeface="Trebuchet M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5" y="423612"/>
            <a:ext cx="9144000" cy="571500"/>
          </a:xfrm>
          <a:noFill/>
          <a:ln>
            <a:noFill/>
          </a:ln>
          <a:effectLst/>
        </p:spPr>
        <p:txBody>
          <a:bodyPr>
            <a:noAutofit/>
          </a:bodyPr>
          <a:lstStyle/>
          <a:p>
            <a:r>
              <a:rPr lang="en-IN" sz="28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PROCESS FOR APPLYING FOR PB BY AVS</a:t>
            </a:r>
            <a:endParaRPr lang="en-IN" sz="28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3" name="Content Placeholder 2"/>
          <p:cNvSpPr>
            <a:spLocks noGrp="1"/>
          </p:cNvSpPr>
          <p:nvPr>
            <p:ph idx="1"/>
          </p:nvPr>
        </p:nvSpPr>
        <p:spPr>
          <a:xfrm>
            <a:off x="361536" y="1419563"/>
            <a:ext cx="8424468" cy="4351338"/>
          </a:xfrm>
          <a:noFill/>
          <a:ln>
            <a:noFill/>
          </a:ln>
        </p:spPr>
        <p:txBody>
          <a:bodyPr>
            <a:normAutofit fontScale="92500"/>
          </a:bodyPr>
          <a:lstStyle/>
          <a:p>
            <a:pPr marL="0" indent="0">
              <a:buNone/>
            </a:pPr>
            <a:r>
              <a:rPr lang="en-US" b="1" dirty="0" smtClean="0">
                <a:effectLst/>
                <a:ea typeface="Tahoma" panose="020B0604030504040204" pitchFamily="34" charset="0"/>
                <a:cs typeface="Tahoma" panose="020B0604030504040204" pitchFamily="34" charset="0"/>
              </a:rPr>
              <a:t>Timelines and documents required for Absentee Voters: </a:t>
            </a:r>
          </a:p>
          <a:p>
            <a:pPr marL="0" indent="0">
              <a:buNone/>
            </a:pPr>
            <a:endParaRPr lang="en-US" dirty="0" smtClean="0">
              <a:effectLst/>
              <a:ea typeface="Tahoma" panose="020B0604030504040204" pitchFamily="34" charset="0"/>
              <a:cs typeface="Tahoma" panose="020B0604030504040204" pitchFamily="34" charset="0"/>
            </a:endParaRPr>
          </a:p>
          <a:p>
            <a:r>
              <a:rPr lang="en-US" dirty="0" smtClean="0">
                <a:effectLst/>
                <a:ea typeface="Tahoma" panose="020B0604030504040204" pitchFamily="34" charset="0"/>
                <a:cs typeface="Tahoma" panose="020B0604030504040204" pitchFamily="34" charset="0"/>
              </a:rPr>
              <a:t>Intimation </a:t>
            </a:r>
            <a:r>
              <a:rPr lang="en-US" dirty="0">
                <a:effectLst/>
                <a:ea typeface="Tahoma" panose="020B0604030504040204" pitchFamily="34" charset="0"/>
                <a:cs typeface="Tahoma" panose="020B0604030504040204" pitchFamily="34" charset="0"/>
              </a:rPr>
              <a:t>is given </a:t>
            </a:r>
            <a:r>
              <a:rPr lang="en-US" dirty="0" smtClean="0">
                <a:ea typeface="Tahoma" panose="020B0604030504040204" pitchFamily="34" charset="0"/>
                <a:cs typeface="Tahoma" panose="020B0604030504040204" pitchFamily="34" charset="0"/>
              </a:rPr>
              <a:t>to </a:t>
            </a:r>
            <a:r>
              <a:rPr lang="en-US" dirty="0">
                <a:ea typeface="Tahoma" panose="020B0604030504040204" pitchFamily="34" charset="0"/>
                <a:cs typeface="Tahoma" panose="020B0604030504040204" pitchFamily="34" charset="0"/>
              </a:rPr>
              <a:t>ARO in </a:t>
            </a:r>
            <a:r>
              <a:rPr lang="en-US" b="1" dirty="0" smtClean="0">
                <a:solidFill>
                  <a:srgbClr val="0070C0"/>
                </a:solidFill>
                <a:ea typeface="Tahoma" panose="020B0604030504040204" pitchFamily="34" charset="0"/>
                <a:cs typeface="Tahoma" panose="020B0604030504040204" pitchFamily="34" charset="0"/>
              </a:rPr>
              <a:t>Form </a:t>
            </a:r>
            <a:r>
              <a:rPr lang="en-US" b="1" dirty="0">
                <a:solidFill>
                  <a:srgbClr val="0070C0"/>
                </a:solidFill>
                <a:ea typeface="Tahoma" panose="020B0604030504040204" pitchFamily="34" charset="0"/>
                <a:cs typeface="Tahoma" panose="020B0604030504040204" pitchFamily="34" charset="0"/>
              </a:rPr>
              <a:t>12D</a:t>
            </a:r>
            <a:r>
              <a:rPr lang="en-US" dirty="0">
                <a:ea typeface="Tahoma" panose="020B0604030504040204" pitchFamily="34" charset="0"/>
                <a:cs typeface="Tahoma" panose="020B0604030504040204" pitchFamily="34" charset="0"/>
              </a:rPr>
              <a:t>, giving all particulars in the form.</a:t>
            </a:r>
          </a:p>
          <a:p>
            <a:endParaRPr lang="en-US" dirty="0">
              <a:ea typeface="Tahoma" panose="020B0604030504040204" pitchFamily="34" charset="0"/>
              <a:cs typeface="Tahoma" panose="020B0604030504040204" pitchFamily="34" charset="0"/>
            </a:endParaRPr>
          </a:p>
          <a:p>
            <a:pPr algn="just"/>
            <a:r>
              <a:rPr lang="en-IN" sz="1700" b="1" dirty="0" smtClean="0">
                <a:solidFill>
                  <a:srgbClr val="FF0000"/>
                </a:solidFill>
                <a:ea typeface="Tahoma" panose="020B0604030504040204" pitchFamily="34" charset="0"/>
                <a:cs typeface="Tahoma" panose="020B0604030504040204" pitchFamily="34" charset="0"/>
              </a:rPr>
              <a:t>INTIMATION </a:t>
            </a:r>
            <a:r>
              <a:rPr lang="en-IN" sz="1700" b="1" dirty="0" smtClean="0">
                <a:solidFill>
                  <a:srgbClr val="FF0000"/>
                </a:solidFill>
                <a:effectLst/>
                <a:ea typeface="Tahoma" panose="020B0604030504040204" pitchFamily="34" charset="0"/>
                <a:cs typeface="Tahoma" panose="020B0604030504040204" pitchFamily="34" charset="0"/>
              </a:rPr>
              <a:t>SHOULD REACH THE RO/ARO WITHIN 5 DAYS FROM ISSUE OF NOTIFICATION.</a:t>
            </a:r>
          </a:p>
          <a:p>
            <a:pPr algn="just"/>
            <a:endParaRPr lang="en-US" dirty="0">
              <a:ea typeface="Tahoma" panose="020B0604030504040204" pitchFamily="34" charset="0"/>
              <a:cs typeface="Tahoma" panose="020B0604030504040204" pitchFamily="34" charset="0"/>
            </a:endParaRPr>
          </a:p>
          <a:p>
            <a:pPr algn="just"/>
            <a:r>
              <a:rPr lang="en-IN" dirty="0">
                <a:ea typeface="Tahoma" panose="020B0604030504040204" pitchFamily="34" charset="0"/>
                <a:cs typeface="Tahoma" panose="020B0604030504040204" pitchFamily="34" charset="0"/>
              </a:rPr>
              <a:t>In cases of </a:t>
            </a:r>
            <a:r>
              <a:rPr lang="en-IN" b="1" i="1" u="sng" dirty="0" err="1" smtClean="0">
                <a:effectLst/>
                <a:ea typeface="Tahoma" panose="020B0604030504040204" pitchFamily="34" charset="0"/>
                <a:cs typeface="Tahoma" panose="020B0604030504040204" pitchFamily="34" charset="0"/>
              </a:rPr>
              <a:t>Covid</a:t>
            </a:r>
            <a:r>
              <a:rPr lang="en-IN" b="1" i="1" u="sng" dirty="0" smtClean="0">
                <a:effectLst/>
                <a:ea typeface="Tahoma" panose="020B0604030504040204" pitchFamily="34" charset="0"/>
                <a:cs typeface="Tahoma" panose="020B0604030504040204" pitchFamily="34" charset="0"/>
              </a:rPr>
              <a:t> </a:t>
            </a:r>
            <a:r>
              <a:rPr lang="en-IN" b="1" i="1" u="sng" dirty="0">
                <a:effectLst/>
                <a:ea typeface="Tahoma" panose="020B0604030504040204" pitchFamily="34" charset="0"/>
                <a:cs typeface="Tahoma" panose="020B0604030504040204" pitchFamily="34" charset="0"/>
              </a:rPr>
              <a:t>patients </a:t>
            </a:r>
            <a:r>
              <a:rPr lang="en-IN" dirty="0">
                <a:effectLst/>
                <a:ea typeface="Tahoma" panose="020B0604030504040204" pitchFamily="34" charset="0"/>
                <a:cs typeface="Tahoma" panose="020B0604030504040204" pitchFamily="34" charset="0"/>
              </a:rPr>
              <a:t>- </a:t>
            </a:r>
            <a:r>
              <a:rPr lang="en-IN" b="1" dirty="0">
                <a:solidFill>
                  <a:srgbClr val="0070C0"/>
                </a:solidFill>
                <a:ea typeface="Tahoma" panose="020B0604030504040204" pitchFamily="34" charset="0"/>
                <a:cs typeface="Tahoma" panose="020B0604030504040204" pitchFamily="34" charset="0"/>
              </a:rPr>
              <a:t>Form 12D- </a:t>
            </a:r>
            <a:r>
              <a:rPr lang="en-IN" dirty="0">
                <a:effectLst/>
                <a:ea typeface="Tahoma" panose="020B0604030504040204" pitchFamily="34" charset="0"/>
                <a:cs typeface="Tahoma" panose="020B0604030504040204" pitchFamily="34" charset="0"/>
              </a:rPr>
              <a:t>should be accompanied by  certificate/ instructions from competent health authorities. </a:t>
            </a:r>
            <a:endParaRPr lang="en-IN" dirty="0" smtClean="0">
              <a:effectLst/>
              <a:ea typeface="Tahoma" panose="020B0604030504040204" pitchFamily="34" charset="0"/>
              <a:cs typeface="Tahoma" panose="020B0604030504040204" pitchFamily="34" charset="0"/>
            </a:endParaRPr>
          </a:p>
          <a:p>
            <a:pPr algn="just"/>
            <a:endParaRPr lang="en-IN" dirty="0">
              <a:effectLst/>
              <a:ea typeface="Tahoma" panose="020B0604030504040204" pitchFamily="34" charset="0"/>
              <a:cs typeface="Tahoma" panose="020B0604030504040204" pitchFamily="34" charset="0"/>
            </a:endParaRPr>
          </a:p>
          <a:p>
            <a:pPr algn="just"/>
            <a:r>
              <a:rPr lang="en-IN" dirty="0">
                <a:effectLst/>
                <a:ea typeface="Tahoma" panose="020B0604030504040204" pitchFamily="34" charset="0"/>
                <a:cs typeface="Tahoma" panose="020B0604030504040204" pitchFamily="34" charset="0"/>
              </a:rPr>
              <a:t>In case of </a:t>
            </a:r>
            <a:r>
              <a:rPr lang="en-IN" b="1" i="1" u="sng" dirty="0" smtClean="0">
                <a:ea typeface="Tahoma" panose="020B0604030504040204" pitchFamily="34" charset="0"/>
                <a:cs typeface="Tahoma" panose="020B0604030504040204" pitchFamily="34" charset="0"/>
              </a:rPr>
              <a:t>PwD</a:t>
            </a:r>
            <a:r>
              <a:rPr lang="en-IN" dirty="0" smtClean="0">
                <a:ea typeface="Tahoma" panose="020B0604030504040204" pitchFamily="34" charset="0"/>
                <a:cs typeface="Tahoma" panose="020B0604030504040204" pitchFamily="34" charset="0"/>
              </a:rPr>
              <a:t> </a:t>
            </a:r>
            <a:r>
              <a:rPr lang="en-IN" dirty="0">
                <a:ea typeface="Tahoma" panose="020B0604030504040204" pitchFamily="34" charset="0"/>
                <a:cs typeface="Tahoma" panose="020B0604030504040204" pitchFamily="34" charset="0"/>
              </a:rPr>
              <a:t>voters</a:t>
            </a:r>
            <a:r>
              <a:rPr lang="en-IN" dirty="0">
                <a:effectLst/>
                <a:ea typeface="Tahoma" panose="020B0604030504040204" pitchFamily="34" charset="0"/>
                <a:cs typeface="Tahoma" panose="020B0604030504040204" pitchFamily="34" charset="0"/>
              </a:rPr>
              <a:t>, who opt for PB, </a:t>
            </a:r>
            <a:r>
              <a:rPr lang="en-IN" b="1" dirty="0">
                <a:solidFill>
                  <a:srgbClr val="0070C0"/>
                </a:solidFill>
                <a:ea typeface="Tahoma" panose="020B0604030504040204" pitchFamily="34" charset="0"/>
                <a:cs typeface="Tahoma" panose="020B0604030504040204" pitchFamily="34" charset="0"/>
              </a:rPr>
              <a:t>From 12D</a:t>
            </a:r>
            <a:r>
              <a:rPr lang="en-IN" dirty="0">
                <a:effectLst/>
                <a:ea typeface="Tahoma" panose="020B0604030504040204" pitchFamily="34" charset="0"/>
                <a:cs typeface="Tahoma" panose="020B0604030504040204" pitchFamily="34" charset="0"/>
              </a:rPr>
              <a:t>, should be accompanied  </a:t>
            </a:r>
            <a:r>
              <a:rPr lang="en-IN" dirty="0" smtClean="0">
                <a:effectLst/>
                <a:ea typeface="Tahoma" panose="020B0604030504040204" pitchFamily="34" charset="0"/>
                <a:cs typeface="Tahoma" panose="020B0604030504040204" pitchFamily="34" charset="0"/>
              </a:rPr>
              <a:t>by </a:t>
            </a:r>
            <a:r>
              <a:rPr lang="en-IN" b="1" i="1" u="sng" dirty="0" smtClean="0">
                <a:ea typeface="Tahoma" panose="020B0604030504040204" pitchFamily="34" charset="0"/>
                <a:cs typeface="Tahoma" panose="020B0604030504040204" pitchFamily="34" charset="0"/>
              </a:rPr>
              <a:t>Benchmark D</a:t>
            </a:r>
            <a:r>
              <a:rPr lang="en-IN" b="1" i="1" u="sng" dirty="0" smtClean="0">
                <a:effectLst/>
                <a:ea typeface="Tahoma" panose="020B0604030504040204" pitchFamily="34" charset="0"/>
                <a:cs typeface="Tahoma" panose="020B0604030504040204" pitchFamily="34" charset="0"/>
              </a:rPr>
              <a:t>isability </a:t>
            </a:r>
            <a:r>
              <a:rPr lang="en-IN" b="1" i="1" u="sng" dirty="0">
                <a:ea typeface="Tahoma" panose="020B0604030504040204" pitchFamily="34" charset="0"/>
                <a:cs typeface="Tahoma" panose="020B0604030504040204" pitchFamily="34" charset="0"/>
              </a:rPr>
              <a:t>C</a:t>
            </a:r>
            <a:r>
              <a:rPr lang="en-IN" b="1" i="1" u="sng" dirty="0">
                <a:effectLst/>
                <a:ea typeface="Tahoma" panose="020B0604030504040204" pitchFamily="34" charset="0"/>
                <a:cs typeface="Tahoma" panose="020B0604030504040204" pitchFamily="34" charset="0"/>
              </a:rPr>
              <a:t>ertificate </a:t>
            </a:r>
            <a:r>
              <a:rPr lang="en-IN" dirty="0">
                <a:effectLst/>
                <a:ea typeface="Tahoma" panose="020B0604030504040204" pitchFamily="34" charset="0"/>
                <a:cs typeface="Tahoma" panose="020B0604030504040204" pitchFamily="34" charset="0"/>
              </a:rPr>
              <a:t>issued by the competent authority. </a:t>
            </a:r>
            <a:endParaRPr lang="en-US" dirty="0">
              <a:ea typeface="Tahoma" panose="020B0604030504040204" pitchFamily="34" charset="0"/>
              <a:cs typeface="Tahoma" panose="020B0604030504040204" pitchFamily="34" charset="0"/>
            </a:endParaRPr>
          </a:p>
        </p:txBody>
      </p:sp>
      <p:sp>
        <p:nvSpPr>
          <p:cNvPr id="4" name="Rectangle 3"/>
          <p:cNvSpPr/>
          <p:nvPr/>
        </p:nvSpPr>
        <p:spPr>
          <a:xfrm>
            <a:off x="8223468"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42" t="5539" r="1471" b="6541"/>
          <a:stretch/>
        </p:blipFill>
        <p:spPr>
          <a:xfrm>
            <a:off x="228600" y="472273"/>
            <a:ext cx="7829551" cy="6320600"/>
          </a:xfrm>
        </p:spPr>
      </p:pic>
      <p:sp>
        <p:nvSpPr>
          <p:cNvPr id="2" name="Slide Number Placeholder 1"/>
          <p:cNvSpPr>
            <a:spLocks noGrp="1"/>
          </p:cNvSpPr>
          <p:nvPr>
            <p:ph type="sldNum" sz="quarter" idx="12"/>
          </p:nvPr>
        </p:nvSpPr>
        <p:spPr/>
        <p:txBody>
          <a:bodyPr/>
          <a:lstStyle/>
          <a:p>
            <a:fld id="{BAEB27D1-DA75-4DA2-85C4-65CA9340B4C8}" type="slidenum">
              <a:rPr lang="en-US" smtClean="0"/>
              <a:pPr/>
              <a:t>47</a:t>
            </a:fld>
            <a:endParaRPr lang="en-US"/>
          </a:p>
        </p:txBody>
      </p:sp>
      <p:sp>
        <p:nvSpPr>
          <p:cNvPr id="5" name="Content Placeholder 2"/>
          <p:cNvSpPr txBox="1">
            <a:spLocks/>
          </p:cNvSpPr>
          <p:nvPr/>
        </p:nvSpPr>
        <p:spPr>
          <a:xfrm>
            <a:off x="3200400" y="37100"/>
            <a:ext cx="1657350" cy="381000"/>
          </a:xfrm>
          <a:prstGeom prst="rect">
            <a:avLst/>
          </a:prstGeom>
        </p:spPr>
        <p:txBody>
          <a:bodyPr vert="horz">
            <a:normAutofit fontScale="400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335"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825" indent="-228600" algn="l" rtl="0" eaLnBrk="1" latinLnBrk="0" hangingPunct="1">
              <a:spcBef>
                <a:spcPts val="400"/>
              </a:spcBef>
              <a:buClr>
                <a:schemeClr val="accent4"/>
              </a:buClr>
              <a:buSzPct val="60000"/>
              <a:buFont typeface="Wingdings" panose="05000000000000000000"/>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panose="05000000000000000000"/>
              <a:buChar char=""/>
              <a:defRPr kumimoji="0" sz="1800" kern="1200">
                <a:solidFill>
                  <a:schemeClr val="tx1"/>
                </a:solidFill>
                <a:latin typeface="+mn-lt"/>
                <a:ea typeface="+mn-ea"/>
                <a:cs typeface="+mn-cs"/>
              </a:defRPr>
            </a:lvl5pPr>
            <a:lvl6pPr marL="1471930"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panose="05000000000000000000"/>
              <a:buChar char="§"/>
              <a:defRPr kumimoji="0" sz="1400" kern="1200" baseline="0">
                <a:solidFill>
                  <a:schemeClr val="tx1"/>
                </a:solidFill>
                <a:latin typeface="+mn-lt"/>
                <a:ea typeface="+mn-ea"/>
                <a:cs typeface="+mn-cs"/>
              </a:defRPr>
            </a:lvl9pPr>
          </a:lstStyle>
          <a:p>
            <a:pPr marL="0" indent="0" algn="ctr">
              <a:buFont typeface="Wingdings 2"/>
              <a:buNone/>
            </a:pPr>
            <a:r>
              <a:rPr lang="en-US" sz="5400" b="1" dirty="0">
                <a:solidFill>
                  <a:srgbClr val="7030A0"/>
                </a:solidFill>
                <a:latin typeface="Calisto MT" panose="02040603050505030304" pitchFamily="18" charset="0"/>
              </a:rPr>
              <a:t>Form 12D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054"/>
            <a:ext cx="9144000" cy="781050"/>
          </a:xfrm>
          <a:noFill/>
          <a:ln>
            <a:noFill/>
          </a:ln>
        </p:spPr>
        <p:txBody>
          <a:bodyPr>
            <a:noAutofit/>
          </a:bodyPr>
          <a:lstStyle/>
          <a:p>
            <a:pPr algn="ctr"/>
            <a:r>
              <a:rPr lang="en-IN" sz="28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DISTRIBUTION OF FORM 12D BY BLO</a:t>
            </a:r>
            <a:endParaRPr lang="en-IN" sz="28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3" name="Content Placeholder 2"/>
          <p:cNvSpPr>
            <a:spLocks noGrp="1"/>
          </p:cNvSpPr>
          <p:nvPr>
            <p:ph idx="1"/>
          </p:nvPr>
        </p:nvSpPr>
        <p:spPr>
          <a:xfrm>
            <a:off x="1" y="963791"/>
            <a:ext cx="8972549" cy="5865896"/>
          </a:xfrm>
        </p:spPr>
        <p:txBody>
          <a:bodyPr>
            <a:noAutofit/>
          </a:bodyPr>
          <a:lstStyle/>
          <a:p>
            <a:pPr marL="0" indent="0" algn="just">
              <a:lnSpc>
                <a:spcPct val="107000"/>
              </a:lnSpc>
              <a:buNone/>
            </a:pPr>
            <a:r>
              <a:rPr lang="en-GB" sz="1800" b="1" dirty="0" smtClean="0"/>
              <a:t>Distribution and collection of Form 12 D: </a:t>
            </a:r>
            <a:endParaRPr lang="en-IN" sz="1800" b="1" dirty="0" smtClean="0"/>
          </a:p>
          <a:p>
            <a:pPr marL="457200" indent="-457200" algn="just">
              <a:lnSpc>
                <a:spcPct val="107000"/>
              </a:lnSpc>
            </a:pPr>
            <a:r>
              <a:rPr lang="en-IN" sz="1800" dirty="0" smtClean="0"/>
              <a:t>BLO </a:t>
            </a:r>
            <a:r>
              <a:rPr lang="en-IN" sz="1800" dirty="0"/>
              <a:t>will </a:t>
            </a:r>
            <a:r>
              <a:rPr lang="en-IN" sz="1800" dirty="0" smtClean="0"/>
              <a:t>distribute </a:t>
            </a:r>
            <a:r>
              <a:rPr lang="en-IN" sz="1800" b="1" dirty="0" smtClean="0">
                <a:solidFill>
                  <a:srgbClr val="0070C0"/>
                </a:solidFill>
              </a:rPr>
              <a:t>Form 12D</a:t>
            </a:r>
            <a:r>
              <a:rPr lang="en-IN" sz="1800" dirty="0" smtClean="0"/>
              <a:t> to AVSC &amp; AVPD and </a:t>
            </a:r>
            <a:r>
              <a:rPr lang="en-IN" sz="1800" dirty="0"/>
              <a:t>obtain </a:t>
            </a:r>
            <a:r>
              <a:rPr lang="en-IN" sz="1800" b="1" i="1" u="sng" dirty="0"/>
              <a:t>acknowledgment. </a:t>
            </a:r>
            <a:r>
              <a:rPr lang="en-IN" sz="1800" dirty="0"/>
              <a:t> </a:t>
            </a:r>
          </a:p>
          <a:p>
            <a:pPr marL="457200" indent="-457200" algn="just">
              <a:lnSpc>
                <a:spcPct val="107000"/>
              </a:lnSpc>
            </a:pPr>
            <a:r>
              <a:rPr lang="en-IN" sz="1800" dirty="0"/>
              <a:t> BLO shall </a:t>
            </a:r>
            <a:r>
              <a:rPr lang="en-IN" sz="1800" b="1" i="1" u="sng" dirty="0"/>
              <a:t>deposit</a:t>
            </a:r>
            <a:r>
              <a:rPr lang="en-IN" sz="1800" dirty="0"/>
              <a:t> all the </a:t>
            </a:r>
            <a:r>
              <a:rPr lang="en-IN" sz="1800" dirty="0" smtClean="0"/>
              <a:t>acknowledgments </a:t>
            </a:r>
            <a:r>
              <a:rPr lang="en-IN" sz="1800" dirty="0"/>
              <a:t>with the </a:t>
            </a:r>
            <a:r>
              <a:rPr lang="en-IN" sz="1800" dirty="0" smtClean="0"/>
              <a:t>RO.</a:t>
            </a:r>
            <a:endParaRPr lang="en-IN" sz="1800" dirty="0"/>
          </a:p>
          <a:p>
            <a:pPr marL="457200" indent="-457200" algn="just">
              <a:lnSpc>
                <a:spcPct val="107000"/>
              </a:lnSpc>
            </a:pPr>
            <a:r>
              <a:rPr lang="en-IN" sz="1800" dirty="0"/>
              <a:t> If elector is </a:t>
            </a:r>
            <a:r>
              <a:rPr lang="en-IN" sz="1800" b="1" i="1" u="sng" dirty="0"/>
              <a:t>not available</a:t>
            </a:r>
            <a:r>
              <a:rPr lang="en-IN" sz="1800" dirty="0"/>
              <a:t>, BLO will share his contact details and </a:t>
            </a:r>
            <a:r>
              <a:rPr lang="en-IN" sz="1800" b="1" i="1" u="sng" dirty="0" smtClean="0"/>
              <a:t>visit again.</a:t>
            </a:r>
            <a:endParaRPr lang="en-IN" sz="1800" dirty="0"/>
          </a:p>
          <a:p>
            <a:pPr marL="457200" indent="-457200" algn="just">
              <a:lnSpc>
                <a:spcPct val="107000"/>
              </a:lnSpc>
            </a:pPr>
            <a:r>
              <a:rPr lang="en-IN" sz="1800" dirty="0">
                <a:solidFill>
                  <a:srgbClr val="FF0000"/>
                </a:solidFill>
              </a:rPr>
              <a:t> The elector </a:t>
            </a:r>
            <a:r>
              <a:rPr lang="en-IN" sz="1800" b="1" i="1" u="sng" dirty="0">
                <a:solidFill>
                  <a:srgbClr val="FF0000"/>
                </a:solidFill>
              </a:rPr>
              <a:t>may or may not </a:t>
            </a:r>
            <a:r>
              <a:rPr lang="en-IN" sz="1800" dirty="0">
                <a:solidFill>
                  <a:srgbClr val="FF0000"/>
                </a:solidFill>
              </a:rPr>
              <a:t>opt for PB.</a:t>
            </a:r>
          </a:p>
          <a:p>
            <a:pPr marL="457200" indent="-457200" algn="just">
              <a:lnSpc>
                <a:spcPct val="107000"/>
              </a:lnSpc>
            </a:pPr>
            <a:r>
              <a:rPr lang="en-IN" sz="1800" dirty="0"/>
              <a:t>If </a:t>
            </a:r>
            <a:r>
              <a:rPr lang="en-IN" sz="1800" dirty="0" smtClean="0"/>
              <a:t>the elector opts </a:t>
            </a:r>
            <a:r>
              <a:rPr lang="en-IN" sz="1800" dirty="0"/>
              <a:t>for PB, then the BLO will collect the filled-in </a:t>
            </a:r>
            <a:r>
              <a:rPr lang="en-IN" sz="1800" b="1" dirty="0" smtClean="0">
                <a:solidFill>
                  <a:srgbClr val="0070C0"/>
                </a:solidFill>
              </a:rPr>
              <a:t>Form 12D</a:t>
            </a:r>
            <a:r>
              <a:rPr lang="en-IN" sz="1800" dirty="0" smtClean="0"/>
              <a:t> within </a:t>
            </a:r>
            <a:r>
              <a:rPr lang="en-IN" sz="1800" dirty="0"/>
              <a:t>5 days of the notification and deposit it with the </a:t>
            </a:r>
            <a:r>
              <a:rPr lang="en-IN" sz="1800" dirty="0" smtClean="0"/>
              <a:t>RO.</a:t>
            </a:r>
            <a:endParaRPr lang="en-IN" sz="1800" dirty="0"/>
          </a:p>
          <a:p>
            <a:pPr marL="457200" indent="-457200" algn="just">
              <a:lnSpc>
                <a:spcPct val="107000"/>
              </a:lnSpc>
            </a:pPr>
            <a:r>
              <a:rPr lang="en-IN" sz="1800" dirty="0"/>
              <a:t> </a:t>
            </a:r>
            <a:r>
              <a:rPr lang="en-IN" sz="1800" b="1" i="1" u="sng" dirty="0"/>
              <a:t>Sector Officer </a:t>
            </a:r>
            <a:r>
              <a:rPr lang="en-IN" sz="1800" dirty="0"/>
              <a:t>shall supervise it under the overall supervision of  RO</a:t>
            </a:r>
            <a:r>
              <a:rPr lang="en-IN" sz="1800" dirty="0" smtClean="0"/>
              <a:t>.</a:t>
            </a:r>
          </a:p>
          <a:p>
            <a:pPr marL="457200" indent="-457200" algn="just">
              <a:lnSpc>
                <a:spcPct val="107000"/>
              </a:lnSpc>
            </a:pPr>
            <a:r>
              <a:rPr lang="en-IN" sz="1800" dirty="0" smtClean="0">
                <a:ea typeface="Tahoma" panose="020B0604030504040204" pitchFamily="34" charset="0"/>
                <a:cs typeface="Tahoma" panose="020B0604030504040204" pitchFamily="34" charset="0"/>
              </a:rPr>
              <a:t>PB marking is done in ER, printed list of such electors will be provided to contesting candidates.</a:t>
            </a:r>
            <a:endParaRPr lang="en-IN" sz="1800" dirty="0" smtClean="0"/>
          </a:p>
          <a:p>
            <a:pPr marL="0" indent="0" algn="just">
              <a:lnSpc>
                <a:spcPct val="107000"/>
              </a:lnSpc>
              <a:buNone/>
            </a:pPr>
            <a:r>
              <a:rPr lang="en-GB" sz="1800" b="1" dirty="0" smtClean="0">
                <a:solidFill>
                  <a:srgbClr val="F86726"/>
                </a:solidFill>
              </a:rPr>
              <a:t>NB 1: Please note that AVPB is an option available to those who can’t visit the polling station due to their physical condition. </a:t>
            </a:r>
            <a:r>
              <a:rPr lang="en-GB" sz="1800" b="1" dirty="0" smtClean="0">
                <a:solidFill>
                  <a:srgbClr val="FF0000"/>
                </a:solidFill>
              </a:rPr>
              <a:t>The ECI policy is to encourage all voters to come to polling Station.</a:t>
            </a:r>
            <a:r>
              <a:rPr lang="en-GB" sz="1800" b="1" dirty="0" smtClean="0">
                <a:solidFill>
                  <a:srgbClr val="F86726"/>
                </a:solidFill>
              </a:rPr>
              <a:t> Hence, adequate publicity through SVEEP should be made about facilities such as wheelchair, volunteers, ramps, sign language etc. provided at the PS.</a:t>
            </a:r>
          </a:p>
          <a:p>
            <a:pPr marL="0" indent="0" algn="just">
              <a:lnSpc>
                <a:spcPct val="107000"/>
              </a:lnSpc>
              <a:buNone/>
            </a:pPr>
            <a:endParaRPr lang="en-IN" sz="2100" b="1" dirty="0">
              <a:solidFill>
                <a:srgbClr val="FF3399"/>
              </a:solidFill>
            </a:endParaRPr>
          </a:p>
          <a:p>
            <a:pPr marL="457200" indent="-457200" algn="just">
              <a:lnSpc>
                <a:spcPct val="107000"/>
              </a:lnSpc>
            </a:pPr>
            <a:endParaRPr lang="en-IN" sz="2100" dirty="0"/>
          </a:p>
          <a:p>
            <a:pPr marL="0" lvl="0" indent="0">
              <a:lnSpc>
                <a:spcPct val="107000"/>
              </a:lnSpc>
              <a:buNone/>
            </a:pPr>
            <a:endParaRPr lang="en-IN" sz="2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537"/>
            <a:ext cx="9144000" cy="749300"/>
          </a:xfrm>
          <a:noFill/>
          <a:ln>
            <a:noFill/>
          </a:ln>
        </p:spPr>
        <p:txBody>
          <a:bodyPr>
            <a:noAutofit/>
          </a:bodyPr>
          <a:lstStyle/>
          <a:p>
            <a:pPr algn="ctr"/>
            <a:r>
              <a:rPr lang="en-IN" sz="36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contd.</a:t>
            </a:r>
            <a:endParaRPr lang="en-IN"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3" name="Content Placeholder 2"/>
          <p:cNvSpPr>
            <a:spLocks noGrp="1"/>
          </p:cNvSpPr>
          <p:nvPr>
            <p:ph idx="1"/>
          </p:nvPr>
        </p:nvSpPr>
        <p:spPr>
          <a:xfrm>
            <a:off x="304800" y="889839"/>
            <a:ext cx="8153400" cy="5587162"/>
          </a:xfrm>
        </p:spPr>
        <p:txBody>
          <a:bodyPr>
            <a:normAutofit fontScale="77500" lnSpcReduction="20000"/>
          </a:bodyPr>
          <a:lstStyle/>
          <a:p>
            <a:pPr marL="457200" lvl="1" indent="0" algn="just">
              <a:lnSpc>
                <a:spcPct val="150000"/>
              </a:lnSpc>
              <a:buNone/>
            </a:pPr>
            <a:r>
              <a:rPr lang="en-US" sz="2000" b="1" dirty="0" smtClean="0">
                <a:solidFill>
                  <a:srgbClr val="FF0000"/>
                </a:solidFill>
                <a:effectLst/>
                <a:latin typeface="Calibri" panose="020F0502020204030204" pitchFamily="34" charset="0"/>
                <a:ea typeface="Tahoma" panose="020B0604030504040204" pitchFamily="34" charset="0"/>
                <a:cs typeface="Calibri" panose="020F0502020204030204" pitchFamily="34" charset="0"/>
              </a:rPr>
              <a:t>Constitution of Mobile Polling Teams:</a:t>
            </a:r>
          </a:p>
          <a:p>
            <a:pPr marL="800100" lvl="1" indent="-342900" algn="just">
              <a:lnSpc>
                <a:spcPct val="150000"/>
              </a:lnSpc>
            </a:pPr>
            <a:r>
              <a:rPr lang="en-US" sz="2000" dirty="0" smtClean="0">
                <a:effectLst/>
                <a:latin typeface="Calibri" panose="020F0502020204030204" pitchFamily="34" charset="0"/>
                <a:ea typeface="Tahoma" panose="020B0604030504040204" pitchFamily="34" charset="0"/>
                <a:cs typeface="Calibri" panose="020F0502020204030204" pitchFamily="34" charset="0"/>
              </a:rPr>
              <a:t>Separate </a:t>
            </a:r>
            <a:r>
              <a:rPr lang="en-US" sz="2000" dirty="0">
                <a:effectLst/>
                <a:latin typeface="Calibri" panose="020F0502020204030204" pitchFamily="34" charset="0"/>
                <a:ea typeface="Tahoma" panose="020B0604030504040204" pitchFamily="34" charset="0"/>
                <a:cs typeface="Calibri" panose="020F0502020204030204" pitchFamily="34" charset="0"/>
              </a:rPr>
              <a:t>teams of poll officers, comprising two officials be </a:t>
            </a:r>
            <a:r>
              <a:rPr lang="en-US" sz="2000" dirty="0" smtClean="0">
                <a:effectLst/>
                <a:latin typeface="Calibri" panose="020F0502020204030204" pitchFamily="34" charset="0"/>
                <a:ea typeface="Tahoma" panose="020B0604030504040204" pitchFamily="34" charset="0"/>
                <a:cs typeface="Calibri" panose="020F0502020204030204" pitchFamily="34" charset="0"/>
              </a:rPr>
              <a:t>formed at least one not below the rank of PO. </a:t>
            </a:r>
            <a:endParaRPr lang="en-US" sz="2000" dirty="0">
              <a:effectLst/>
              <a:latin typeface="Calibri" panose="020F0502020204030204" pitchFamily="34" charset="0"/>
              <a:ea typeface="Tahoma" panose="020B0604030504040204" pitchFamily="34" charset="0"/>
              <a:cs typeface="Calibri" panose="020F0502020204030204" pitchFamily="34" charset="0"/>
            </a:endParaRPr>
          </a:p>
          <a:p>
            <a:pPr marL="800100" lvl="1" indent="-342900" algn="just">
              <a:lnSpc>
                <a:spcPct val="150000"/>
              </a:lnSpc>
            </a:pPr>
            <a:r>
              <a:rPr lang="en-US" sz="2000" dirty="0" smtClean="0">
                <a:effectLst/>
                <a:latin typeface="Calibri" panose="020F0502020204030204" pitchFamily="34" charset="0"/>
                <a:ea typeface="Tahoma" panose="020B0604030504040204" pitchFamily="34" charset="0"/>
                <a:cs typeface="Calibri" panose="020F0502020204030204" pitchFamily="34" charset="0"/>
              </a:rPr>
              <a:t>No</a:t>
            </a:r>
            <a:r>
              <a:rPr lang="en-US" sz="2000" dirty="0">
                <a:effectLst/>
                <a:latin typeface="Calibri" panose="020F0502020204030204" pitchFamily="34" charset="0"/>
                <a:ea typeface="Tahoma" panose="020B0604030504040204" pitchFamily="34" charset="0"/>
                <a:cs typeface="Calibri" panose="020F0502020204030204" pitchFamily="34" charset="0"/>
              </a:rPr>
              <a:t>. of teams of Polling Officials to be appointed  depend on the number of such Absentee Voters. </a:t>
            </a:r>
          </a:p>
          <a:p>
            <a:pPr marL="800100" lvl="1" indent="-342900" algn="just">
              <a:lnSpc>
                <a:spcPct val="150000"/>
              </a:lnSpc>
            </a:pPr>
            <a:r>
              <a:rPr lang="en-US" sz="2000" dirty="0">
                <a:latin typeface="Calibri" panose="020F0502020204030204" pitchFamily="34" charset="0"/>
                <a:ea typeface="Tahoma" panose="020B0604030504040204" pitchFamily="34" charset="0"/>
                <a:cs typeface="Calibri" panose="020F0502020204030204" pitchFamily="34" charset="0"/>
              </a:rPr>
              <a:t> </a:t>
            </a:r>
            <a:r>
              <a:rPr lang="en-US" sz="2000" dirty="0">
                <a:effectLst/>
                <a:latin typeface="Calibri" panose="020F0502020204030204" pitchFamily="34" charset="0"/>
                <a:ea typeface="Tahoma" panose="020B0604030504040204" pitchFamily="34" charset="0"/>
                <a:cs typeface="Calibri" panose="020F0502020204030204" pitchFamily="34" charset="0"/>
              </a:rPr>
              <a:t>The </a:t>
            </a:r>
            <a:r>
              <a:rPr lang="en-US" sz="2000" dirty="0" smtClean="0">
                <a:effectLst/>
                <a:latin typeface="Calibri" panose="020F0502020204030204" pitchFamily="34" charset="0"/>
                <a:ea typeface="Tahoma" panose="020B0604030504040204" pitchFamily="34" charset="0"/>
                <a:cs typeface="Calibri" panose="020F0502020204030204" pitchFamily="34" charset="0"/>
              </a:rPr>
              <a:t>team </a:t>
            </a:r>
            <a:r>
              <a:rPr lang="en-US" sz="2000" dirty="0">
                <a:effectLst/>
                <a:latin typeface="Calibri" panose="020F0502020204030204" pitchFamily="34" charset="0"/>
                <a:ea typeface="Tahoma" panose="020B0604030504040204" pitchFamily="34" charset="0"/>
                <a:cs typeface="Calibri" panose="020F0502020204030204" pitchFamily="34" charset="0"/>
              </a:rPr>
              <a:t>shall visit the electors at the address mentioned </a:t>
            </a:r>
            <a:r>
              <a:rPr lang="en-US" sz="2000" dirty="0" smtClean="0">
                <a:effectLst/>
                <a:latin typeface="Calibri" panose="020F0502020204030204" pitchFamily="34" charset="0"/>
                <a:ea typeface="Tahoma" panose="020B0604030504040204" pitchFamily="34" charset="0"/>
                <a:cs typeface="Calibri" panose="020F0502020204030204" pitchFamily="34" charset="0"/>
              </a:rPr>
              <a:t>in </a:t>
            </a:r>
            <a:r>
              <a:rPr lang="en-US" sz="2000" b="1" dirty="0">
                <a:solidFill>
                  <a:srgbClr val="0070C0"/>
                </a:solidFill>
                <a:effectLst/>
                <a:latin typeface="Calibri" panose="020F0502020204030204" pitchFamily="34" charset="0"/>
                <a:ea typeface="Tahoma" panose="020B0604030504040204" pitchFamily="34" charset="0"/>
                <a:cs typeface="Calibri" panose="020F0502020204030204" pitchFamily="34" charset="0"/>
              </a:rPr>
              <a:t>Form 12D </a:t>
            </a:r>
            <a:r>
              <a:rPr lang="en-US" sz="2000" dirty="0">
                <a:effectLst/>
                <a:latin typeface="Calibri" panose="020F0502020204030204" pitchFamily="34" charset="0"/>
                <a:ea typeface="Tahoma" panose="020B0604030504040204" pitchFamily="34" charset="0"/>
                <a:cs typeface="Calibri" panose="020F0502020204030204" pitchFamily="34" charset="0"/>
              </a:rPr>
              <a:t>for facilitating their voting by </a:t>
            </a:r>
            <a:r>
              <a:rPr lang="en-US" sz="2000" dirty="0">
                <a:latin typeface="Calibri" panose="020F0502020204030204" pitchFamily="34" charset="0"/>
                <a:ea typeface="Tahoma" panose="020B0604030504040204" pitchFamily="34" charset="0"/>
                <a:cs typeface="Calibri" panose="020F0502020204030204" pitchFamily="34" charset="0"/>
              </a:rPr>
              <a:t>PB </a:t>
            </a:r>
            <a:r>
              <a:rPr lang="en-US" sz="2000" dirty="0">
                <a:effectLst/>
                <a:latin typeface="Calibri" panose="020F0502020204030204" pitchFamily="34" charset="0"/>
                <a:ea typeface="Tahoma" panose="020B0604030504040204" pitchFamily="34" charset="0"/>
                <a:cs typeface="Calibri" panose="020F0502020204030204" pitchFamily="34" charset="0"/>
              </a:rPr>
              <a:t> paper</a:t>
            </a:r>
            <a:r>
              <a:rPr lang="en-US" sz="2000" dirty="0" smtClean="0">
                <a:effectLst/>
                <a:latin typeface="Calibri" panose="020F0502020204030204" pitchFamily="34" charset="0"/>
                <a:ea typeface="Tahoma" panose="020B0604030504040204" pitchFamily="34" charset="0"/>
                <a:cs typeface="Calibri" panose="020F0502020204030204" pitchFamily="34" charset="0"/>
              </a:rPr>
              <a:t>. </a:t>
            </a:r>
            <a:r>
              <a:rPr lang="en-IN" sz="2000" b="1" i="1" u="sng" dirty="0" smtClean="0"/>
              <a:t>Police Security cover </a:t>
            </a:r>
            <a:r>
              <a:rPr lang="en-IN" sz="2000" dirty="0" smtClean="0"/>
              <a:t>shall be provided to the poll officers for their visits. </a:t>
            </a:r>
          </a:p>
          <a:p>
            <a:pPr marL="800100" lvl="1" indent="-342900" algn="just">
              <a:lnSpc>
                <a:spcPct val="150000"/>
              </a:lnSpc>
            </a:pPr>
            <a:r>
              <a:rPr lang="en-IN" sz="2000" dirty="0" smtClean="0"/>
              <a:t>Entire process of voting should be videographed while maintaining secrecy of vote.</a:t>
            </a:r>
          </a:p>
          <a:p>
            <a:pPr marL="800100" lvl="1" indent="-342900" algn="just">
              <a:lnSpc>
                <a:spcPct val="150000"/>
              </a:lnSpc>
            </a:pPr>
            <a:r>
              <a:rPr lang="en-IN" sz="2000" dirty="0" smtClean="0"/>
              <a:t>Visits by teams of poll officers should be completed by </a:t>
            </a:r>
            <a:r>
              <a:rPr lang="en-IN" sz="2000" b="1" i="1" u="sng" dirty="0" smtClean="0"/>
              <a:t>1 day prior </a:t>
            </a:r>
            <a:r>
              <a:rPr lang="en-IN" sz="2000" dirty="0" smtClean="0"/>
              <a:t>to the date fixed for polls.</a:t>
            </a:r>
            <a:endParaRPr lang="en-IN" sz="2000" dirty="0" smtClean="0">
              <a:ea typeface="Tahoma" panose="020B0604030504040204" pitchFamily="34" charset="0"/>
              <a:cs typeface="Tahoma" panose="020B0604030504040204" pitchFamily="34" charset="0"/>
            </a:endParaRPr>
          </a:p>
          <a:p>
            <a:pPr marL="800100" lvl="1" indent="-342900" algn="just">
              <a:lnSpc>
                <a:spcPct val="150000"/>
              </a:lnSpc>
              <a:buNone/>
            </a:pPr>
            <a:r>
              <a:rPr lang="en-IN" sz="2000" b="1" dirty="0" smtClean="0">
                <a:solidFill>
                  <a:srgbClr val="FF3399"/>
                </a:solidFill>
                <a:latin typeface="Calibri" panose="020F0502020204030204" pitchFamily="34" charset="0"/>
                <a:ea typeface="Yu Mincho" panose="02020400000000000000" pitchFamily="18" charset="-128"/>
                <a:cs typeface="Calibri" panose="020F0502020204030204" pitchFamily="34" charset="0"/>
              </a:rPr>
              <a:t>NB: Candidates/agents have a right to know the schedule of visit of mobile polling parties and to accompany them. However, under no circumstances can the secrecy of the vote be violated. It should be ensured that the voter is not exposed to any influence or intimidation. </a:t>
            </a:r>
            <a:endParaRPr lang="en-IN" sz="2000" b="1" dirty="0" smtClean="0">
              <a:solidFill>
                <a:srgbClr val="FF3399"/>
              </a:solidFill>
              <a:latin typeface="Calibri" panose="020F0502020204030204" pitchFamily="34" charset="0"/>
              <a:cs typeface="Calibri" panose="020F0502020204030204" pitchFamily="34" charset="0"/>
            </a:endParaRPr>
          </a:p>
          <a:p>
            <a:pPr marL="800100" lvl="1" indent="-342900" algn="just">
              <a:lnSpc>
                <a:spcPct val="150000"/>
              </a:lnSpc>
            </a:pPr>
            <a:endParaRPr lang="en-IN" sz="2000" dirty="0">
              <a:effectLst/>
              <a:latin typeface="Calibri" panose="020F0502020204030204" pitchFamily="34" charset="0"/>
              <a:ea typeface="Tahoma" panose="020B0604030504040204" pitchFamily="34" charset="0"/>
              <a:cs typeface="Calibri" panose="020F0502020204030204" pitchFamily="34" charset="0"/>
            </a:endParaRPr>
          </a:p>
          <a:p>
            <a:endParaRPr lang="en-IN"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F5EE6-274F-511F-E7BD-A1714F814FCE}"/>
              </a:ext>
            </a:extLst>
          </p:cNvPr>
          <p:cNvSpPr>
            <a:spLocks noGrp="1"/>
          </p:cNvSpPr>
          <p:nvPr>
            <p:ph type="title"/>
          </p:nvPr>
        </p:nvSpPr>
        <p:spPr>
          <a:xfrm>
            <a:off x="228600" y="141658"/>
            <a:ext cx="8915400" cy="792088"/>
          </a:xfrm>
        </p:spPr>
        <p:txBody>
          <a:bodyPr vert="horz" lIns="91440" tIns="45720" rIns="91440" bIns="45720" rtlCol="0" anchor="ctr">
            <a:noAutofit/>
          </a:bodyPr>
          <a:lstStyle/>
          <a:p>
            <a:pPr algn="ctr"/>
            <a:r>
              <a:rPr lang="en-US" sz="2000" b="1"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ELECTORS SUBJECTED TO PREVENTIVE DETENTION</a:t>
            </a:r>
            <a:endParaRPr lang="en-US" sz="20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3" name="Content Placeholder 2">
            <a:extLst>
              <a:ext uri="{FF2B5EF4-FFF2-40B4-BE49-F238E27FC236}">
                <a16:creationId xmlns:a16="http://schemas.microsoft.com/office/drawing/2014/main" xmlns="" id="{742C6913-F3E2-6C0D-B301-D4BA6E373391}"/>
              </a:ext>
            </a:extLst>
          </p:cNvPr>
          <p:cNvSpPr>
            <a:spLocks noGrp="1"/>
          </p:cNvSpPr>
          <p:nvPr>
            <p:ph idx="1"/>
          </p:nvPr>
        </p:nvSpPr>
        <p:spPr>
          <a:xfrm>
            <a:off x="124985" y="908744"/>
            <a:ext cx="8894031" cy="5663528"/>
          </a:xfrm>
        </p:spPr>
        <p:txBody>
          <a:bodyPr>
            <a:normAutofit/>
          </a:bodyPr>
          <a:lstStyle/>
          <a:p>
            <a:r>
              <a:rPr lang="en-US" sz="2400" dirty="0">
                <a:latin typeface="Arial" pitchFamily="34" charset="0"/>
                <a:cs typeface="Arial" pitchFamily="34" charset="0"/>
              </a:rPr>
              <a:t>They may apply directly to RO for PB </a:t>
            </a:r>
          </a:p>
          <a:p>
            <a:pPr lvl="6">
              <a:buNone/>
            </a:pPr>
            <a:r>
              <a:rPr lang="en-US" sz="2800" i="1" dirty="0">
                <a:latin typeface="Arial" pitchFamily="34" charset="0"/>
                <a:cs typeface="Arial" pitchFamily="34" charset="0"/>
              </a:rPr>
              <a:t>or</a:t>
            </a:r>
          </a:p>
          <a:p>
            <a:r>
              <a:rPr lang="en-US" sz="2400" dirty="0">
                <a:latin typeface="Arial" pitchFamily="34" charset="0"/>
                <a:cs typeface="Arial" pitchFamily="34" charset="0"/>
              </a:rPr>
              <a:t> </a:t>
            </a:r>
            <a:r>
              <a:rPr lang="en-US" sz="2400" b="1" dirty="0">
                <a:latin typeface="Arial" pitchFamily="34" charset="0"/>
                <a:cs typeface="Arial" pitchFamily="34" charset="0"/>
              </a:rPr>
              <a:t>Home department </a:t>
            </a:r>
            <a:r>
              <a:rPr lang="en-US" sz="2400" dirty="0">
                <a:latin typeface="Arial" pitchFamily="34" charset="0"/>
                <a:cs typeface="Arial" pitchFamily="34" charset="0"/>
              </a:rPr>
              <a:t>will communicate to RO specifying name , address , Part No. &amp; Sr. No. in the roll and place of detention </a:t>
            </a:r>
            <a:r>
              <a:rPr lang="en-US" sz="2400" b="1" dirty="0">
                <a:solidFill>
                  <a:srgbClr val="FF0000"/>
                </a:solidFill>
                <a:latin typeface="Arial" pitchFamily="34" charset="0"/>
                <a:cs typeface="Arial" pitchFamily="34" charset="0"/>
              </a:rPr>
              <a:t>within 15 days of notification of election. </a:t>
            </a:r>
            <a:endParaRPr lang="en-US" sz="2400" b="1" dirty="0" smtClean="0">
              <a:solidFill>
                <a:srgbClr val="FF0000"/>
              </a:solidFill>
              <a:latin typeface="Arial" pitchFamily="34" charset="0"/>
              <a:cs typeface="Arial" pitchFamily="34" charset="0"/>
            </a:endParaRPr>
          </a:p>
          <a:p>
            <a:pPr>
              <a:buNone/>
            </a:pPr>
            <a:endParaRPr lang="en-US" sz="2400" b="1" dirty="0">
              <a:solidFill>
                <a:srgbClr val="FF0000"/>
              </a:solidFill>
              <a:latin typeface="Arial" pitchFamily="34" charset="0"/>
              <a:cs typeface="Arial" pitchFamily="34" charset="0"/>
            </a:endParaRPr>
          </a:p>
          <a:p>
            <a:r>
              <a:rPr lang="en-US" sz="2400" dirty="0">
                <a:latin typeface="Arial" pitchFamily="34" charset="0"/>
                <a:cs typeface="Arial" pitchFamily="34" charset="0"/>
              </a:rPr>
              <a:t>B</a:t>
            </a:r>
            <a:r>
              <a:rPr lang="en-US" sz="2400" b="1" dirty="0">
                <a:latin typeface="Arial" pitchFamily="34" charset="0"/>
                <a:cs typeface="Arial" pitchFamily="34" charset="0"/>
              </a:rPr>
              <a:t>efore sending PB </a:t>
            </a:r>
            <a:r>
              <a:rPr lang="en-US" sz="2400" dirty="0">
                <a:latin typeface="Arial" pitchFamily="34" charset="0"/>
                <a:cs typeface="Arial" pitchFamily="34" charset="0"/>
              </a:rPr>
              <a:t>,it is to be ensured that the name entered in the roll and the person held under preventive detention </a:t>
            </a:r>
            <a:r>
              <a:rPr lang="en-US" sz="2400" b="1" dirty="0">
                <a:latin typeface="Arial" pitchFamily="34" charset="0"/>
                <a:cs typeface="Arial" pitchFamily="34" charset="0"/>
              </a:rPr>
              <a:t>is identical and same</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r>
              <a:rPr lang="en-US" sz="2400" dirty="0">
                <a:solidFill>
                  <a:srgbClr val="FF0000"/>
                </a:solidFill>
                <a:latin typeface="Arial" pitchFamily="34" charset="0"/>
                <a:cs typeface="Arial" pitchFamily="34" charset="0"/>
              </a:rPr>
              <a:t>The names of electors in preventive detention will not be found in the last part of the electoral roll.</a:t>
            </a:r>
          </a:p>
        </p:txBody>
      </p:sp>
      <p:sp>
        <p:nvSpPr>
          <p:cNvPr id="4" name="Slide Number Placeholder 3">
            <a:extLst>
              <a:ext uri="{FF2B5EF4-FFF2-40B4-BE49-F238E27FC236}">
                <a16:creationId xmlns:a16="http://schemas.microsoft.com/office/drawing/2014/main" xmlns="" id="{4E583EB5-FCC2-F429-B023-22FD70C11E9D}"/>
              </a:ext>
            </a:extLst>
          </p:cNvPr>
          <p:cNvSpPr>
            <a:spLocks noGrp="1"/>
          </p:cNvSpPr>
          <p:nvPr>
            <p:ph type="sldNum" sz="quarter" idx="12"/>
          </p:nvPr>
        </p:nvSpPr>
        <p:spPr/>
        <p:txBody>
          <a:bodyPr/>
          <a:lstStyle/>
          <a:p>
            <a:fld id="{BAEB27D1-DA75-4DA2-85C4-65CA9340B4C8}" type="slidenum">
              <a:rPr lang="en-US" smtClean="0"/>
              <a:pPr/>
              <a:t>5</a:t>
            </a:fld>
            <a:endParaRPr lang="en-US"/>
          </a:p>
        </p:txBody>
      </p:sp>
    </p:spTree>
    <p:extLst>
      <p:ext uri="{BB962C8B-B14F-4D97-AF65-F5344CB8AC3E}">
        <p14:creationId xmlns:p14="http://schemas.microsoft.com/office/powerpoint/2010/main" val="15147438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40537"/>
            <a:ext cx="9144000" cy="749300"/>
          </a:xfrm>
          <a:noFill/>
          <a:ln>
            <a:noFill/>
          </a:ln>
        </p:spPr>
        <p:txBody>
          <a:bodyPr>
            <a:noAutofit/>
          </a:bodyPr>
          <a:lstStyle/>
          <a:p>
            <a:pPr algn="ctr"/>
            <a:r>
              <a:rPr lang="en-IN" sz="36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contd.</a:t>
            </a:r>
            <a:endParaRPr lang="en-IN"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3" name="Content Placeholder 2"/>
          <p:cNvSpPr>
            <a:spLocks noGrp="1"/>
          </p:cNvSpPr>
          <p:nvPr>
            <p:ph idx="1"/>
          </p:nvPr>
        </p:nvSpPr>
        <p:spPr>
          <a:xfrm>
            <a:off x="304800" y="914400"/>
            <a:ext cx="8382000" cy="5727032"/>
          </a:xfrm>
        </p:spPr>
        <p:txBody>
          <a:bodyPr>
            <a:noAutofit/>
          </a:bodyPr>
          <a:lstStyle/>
          <a:p>
            <a:pPr marL="457200" lvl="1" indent="0" algn="just">
              <a:lnSpc>
                <a:spcPct val="120000"/>
              </a:lnSpc>
              <a:buNone/>
              <a:tabLst>
                <a:tab pos="457200" algn="l"/>
                <a:tab pos="514350" algn="l"/>
              </a:tabLst>
            </a:pPr>
            <a:r>
              <a:rPr lang="en-US" b="1" u="sng" dirty="0" smtClean="0">
                <a:solidFill>
                  <a:schemeClr val="tx1"/>
                </a:solidFill>
                <a:effectLst/>
                <a:ea typeface="Tahoma" panose="020B0604030504040204" pitchFamily="34" charset="0"/>
                <a:cs typeface="Tahoma" panose="020B0604030504040204" pitchFamily="34" charset="0"/>
              </a:rPr>
              <a:t>Intimation of schedule of visit </a:t>
            </a:r>
            <a:r>
              <a:rPr lang="en-US" b="1" u="sng" dirty="0" smtClean="0">
                <a:ea typeface="Tahoma" panose="020B0604030504040204" pitchFamily="34" charset="0"/>
                <a:cs typeface="Tahoma" panose="020B0604030504040204" pitchFamily="34" charset="0"/>
              </a:rPr>
              <a:t>of </a:t>
            </a:r>
            <a:r>
              <a:rPr lang="en-US" b="1" u="sng" dirty="0" smtClean="0">
                <a:solidFill>
                  <a:schemeClr val="tx1"/>
                </a:solidFill>
                <a:effectLst/>
                <a:ea typeface="Tahoma" panose="020B0604030504040204" pitchFamily="34" charset="0"/>
                <a:cs typeface="Tahoma" panose="020B0604030504040204" pitchFamily="34" charset="0"/>
              </a:rPr>
              <a:t>Mobile Polling Teams:</a:t>
            </a:r>
          </a:p>
          <a:p>
            <a:pPr marL="742950" lvl="1" indent="-285750" algn="just">
              <a:lnSpc>
                <a:spcPct val="120000"/>
              </a:lnSpc>
              <a:tabLst>
                <a:tab pos="457200" algn="l"/>
                <a:tab pos="514350" algn="l"/>
              </a:tabLst>
            </a:pPr>
            <a:r>
              <a:rPr lang="en-US" b="1" u="sng" dirty="0" smtClean="0">
                <a:solidFill>
                  <a:schemeClr val="tx1"/>
                </a:solidFill>
                <a:effectLst/>
                <a:ea typeface="Tahoma" panose="020B0604030504040204" pitchFamily="34" charset="0"/>
                <a:cs typeface="Tahoma" panose="020B0604030504040204" pitchFamily="34" charset="0"/>
              </a:rPr>
              <a:t>Intimate </a:t>
            </a:r>
            <a:r>
              <a:rPr lang="en-US" b="1" u="sng" dirty="0">
                <a:solidFill>
                  <a:schemeClr val="tx1"/>
                </a:solidFill>
                <a:effectLst/>
                <a:ea typeface="Tahoma" panose="020B0604030504040204" pitchFamily="34" charset="0"/>
                <a:cs typeface="Tahoma" panose="020B0604030504040204" pitchFamily="34" charset="0"/>
              </a:rPr>
              <a:t>electors</a:t>
            </a:r>
            <a:r>
              <a:rPr lang="en-US" dirty="0">
                <a:solidFill>
                  <a:schemeClr val="tx1"/>
                </a:solidFill>
                <a:ea typeface="Tahoma" panose="020B0604030504040204" pitchFamily="34" charset="0"/>
                <a:cs typeface="Tahoma" panose="020B0604030504040204" pitchFamily="34" charset="0"/>
              </a:rPr>
              <a:t>, in advance, </a:t>
            </a:r>
            <a:r>
              <a:rPr lang="en-US" dirty="0">
                <a:solidFill>
                  <a:schemeClr val="tx1"/>
                </a:solidFill>
                <a:effectLst/>
                <a:ea typeface="Tahoma" panose="020B0604030504040204" pitchFamily="34" charset="0"/>
                <a:cs typeface="Tahoma" panose="020B0604030504040204" pitchFamily="34" charset="0"/>
              </a:rPr>
              <a:t> </a:t>
            </a:r>
            <a:r>
              <a:rPr lang="en-US" b="1" u="sng" dirty="0">
                <a:solidFill>
                  <a:schemeClr val="tx1"/>
                </a:solidFill>
                <a:effectLst/>
                <a:ea typeface="Tahoma" panose="020B0604030504040204" pitchFamily="34" charset="0"/>
                <a:cs typeface="Tahoma" panose="020B0604030504040204" pitchFamily="34" charset="0"/>
              </a:rPr>
              <a:t>date and approximate time </a:t>
            </a:r>
            <a:r>
              <a:rPr lang="en-US" dirty="0">
                <a:solidFill>
                  <a:schemeClr val="tx1"/>
                </a:solidFill>
                <a:effectLst/>
                <a:ea typeface="Tahoma" panose="020B0604030504040204" pitchFamily="34" charset="0"/>
                <a:cs typeface="Tahoma" panose="020B0604030504040204" pitchFamily="34" charset="0"/>
              </a:rPr>
              <a:t>of visit of </a:t>
            </a:r>
            <a:r>
              <a:rPr lang="en-US" dirty="0">
                <a:solidFill>
                  <a:schemeClr val="tx1"/>
                </a:solidFill>
                <a:ea typeface="Tahoma" panose="020B0604030504040204" pitchFamily="34" charset="0"/>
                <a:cs typeface="Tahoma" panose="020B0604030504040204" pitchFamily="34" charset="0"/>
              </a:rPr>
              <a:t>Poll </a:t>
            </a:r>
            <a:r>
              <a:rPr lang="en-US" dirty="0" smtClean="0">
                <a:solidFill>
                  <a:schemeClr val="tx1"/>
                </a:solidFill>
                <a:ea typeface="Tahoma" panose="020B0604030504040204" pitchFamily="34" charset="0"/>
                <a:cs typeface="Tahoma" panose="020B0604030504040204" pitchFamily="34" charset="0"/>
              </a:rPr>
              <a:t>Team</a:t>
            </a:r>
            <a:r>
              <a:rPr lang="en-US" dirty="0">
                <a:ea typeface="Tahoma" panose="020B0604030504040204" pitchFamily="34" charset="0"/>
                <a:cs typeface="Tahoma" panose="020B0604030504040204" pitchFamily="34" charset="0"/>
              </a:rPr>
              <a:t> </a:t>
            </a:r>
            <a:r>
              <a:rPr lang="en-US" dirty="0" smtClean="0">
                <a:solidFill>
                  <a:schemeClr val="tx1"/>
                </a:solidFill>
                <a:effectLst/>
                <a:ea typeface="Tahoma" panose="020B0604030504040204" pitchFamily="34" charset="0"/>
                <a:cs typeface="Tahoma" panose="020B0604030504040204" pitchFamily="34" charset="0"/>
              </a:rPr>
              <a:t> </a:t>
            </a:r>
            <a:r>
              <a:rPr lang="en-US" dirty="0">
                <a:solidFill>
                  <a:schemeClr val="tx1"/>
                </a:solidFill>
                <a:effectLst/>
                <a:ea typeface="Tahoma" panose="020B0604030504040204" pitchFamily="34" charset="0"/>
                <a:cs typeface="Tahoma" panose="020B0604030504040204" pitchFamily="34" charset="0"/>
              </a:rPr>
              <a:t>through </a:t>
            </a:r>
            <a:r>
              <a:rPr lang="en-US" b="1" u="sng" dirty="0" smtClean="0">
                <a:solidFill>
                  <a:schemeClr val="tx1"/>
                </a:solidFill>
                <a:effectLst/>
                <a:ea typeface="Tahoma" panose="020B0604030504040204" pitchFamily="34" charset="0"/>
                <a:cs typeface="Tahoma" panose="020B0604030504040204" pitchFamily="34" charset="0"/>
              </a:rPr>
              <a:t>SMS</a:t>
            </a:r>
            <a:r>
              <a:rPr lang="en-US" dirty="0" smtClean="0">
                <a:solidFill>
                  <a:schemeClr val="tx1"/>
                </a:solidFill>
                <a:effectLst/>
                <a:ea typeface="Tahoma" panose="020B0604030504040204" pitchFamily="34" charset="0"/>
                <a:cs typeface="Tahoma" panose="020B0604030504040204" pitchFamily="34" charset="0"/>
              </a:rPr>
              <a:t>. </a:t>
            </a:r>
            <a:r>
              <a:rPr lang="en-US" dirty="0">
                <a:solidFill>
                  <a:schemeClr val="tx1"/>
                </a:solidFill>
                <a:effectLst/>
                <a:ea typeface="Tahoma" panose="020B0604030504040204" pitchFamily="34" charset="0"/>
                <a:cs typeface="Tahoma" panose="020B0604030504040204" pitchFamily="34" charset="0"/>
              </a:rPr>
              <a:t>If </a:t>
            </a:r>
            <a:r>
              <a:rPr lang="en-US" dirty="0" smtClean="0">
                <a:solidFill>
                  <a:schemeClr val="tx1"/>
                </a:solidFill>
                <a:effectLst/>
                <a:ea typeface="Tahoma" panose="020B0604030504040204" pitchFamily="34" charset="0"/>
                <a:cs typeface="Tahoma" panose="020B0604030504040204" pitchFamily="34" charset="0"/>
              </a:rPr>
              <a:t>mobile no</a:t>
            </a:r>
            <a:r>
              <a:rPr lang="en-US" dirty="0">
                <a:solidFill>
                  <a:schemeClr val="tx1"/>
                </a:solidFill>
                <a:effectLst/>
                <a:ea typeface="Tahoma" panose="020B0604030504040204" pitchFamily="34" charset="0"/>
                <a:cs typeface="Tahoma" panose="020B0604030504040204" pitchFamily="34" charset="0"/>
              </a:rPr>
              <a:t>. not available,  intimation be given </a:t>
            </a:r>
            <a:r>
              <a:rPr lang="en-US" b="1" u="sng" dirty="0">
                <a:solidFill>
                  <a:schemeClr val="tx1"/>
                </a:solidFill>
                <a:effectLst/>
                <a:ea typeface="Tahoma" panose="020B0604030504040204" pitchFamily="34" charset="0"/>
                <a:cs typeface="Tahoma" panose="020B0604030504040204" pitchFamily="34" charset="0"/>
              </a:rPr>
              <a:t>by post </a:t>
            </a:r>
            <a:r>
              <a:rPr lang="en-US" dirty="0">
                <a:solidFill>
                  <a:schemeClr val="tx1"/>
                </a:solidFill>
                <a:effectLst/>
                <a:ea typeface="Tahoma" panose="020B0604030504040204" pitchFamily="34" charset="0"/>
                <a:cs typeface="Tahoma" panose="020B0604030504040204" pitchFamily="34" charset="0"/>
              </a:rPr>
              <a:t>and /or </a:t>
            </a:r>
            <a:r>
              <a:rPr lang="en-US" b="1" u="sng" dirty="0">
                <a:solidFill>
                  <a:schemeClr val="tx1"/>
                </a:solidFill>
                <a:effectLst/>
                <a:ea typeface="Tahoma" panose="020B0604030504040204" pitchFamily="34" charset="0"/>
                <a:cs typeface="Tahoma" panose="020B0604030504040204" pitchFamily="34" charset="0"/>
              </a:rPr>
              <a:t>through the BLO</a:t>
            </a:r>
            <a:r>
              <a:rPr lang="en-US" dirty="0">
                <a:solidFill>
                  <a:schemeClr val="tx1"/>
                </a:solidFill>
                <a:effectLst/>
                <a:ea typeface="Tahoma" panose="020B0604030504040204" pitchFamily="34" charset="0"/>
                <a:cs typeface="Tahoma" panose="020B0604030504040204" pitchFamily="34" charset="0"/>
              </a:rPr>
              <a:t>.</a:t>
            </a:r>
          </a:p>
          <a:p>
            <a:pPr marL="742950" lvl="1" indent="-285750" algn="just">
              <a:lnSpc>
                <a:spcPct val="120000"/>
              </a:lnSpc>
              <a:tabLst>
                <a:tab pos="457200" algn="l"/>
                <a:tab pos="514350" algn="l"/>
              </a:tabLst>
            </a:pPr>
            <a:r>
              <a:rPr lang="en-US" dirty="0">
                <a:solidFill>
                  <a:schemeClr val="tx1"/>
                </a:solidFill>
                <a:effectLst/>
                <a:ea typeface="Tahoma" panose="020B0604030504040204" pitchFamily="34" charset="0"/>
                <a:cs typeface="Tahoma" panose="020B0604030504040204" pitchFamily="34" charset="0"/>
              </a:rPr>
              <a:t>If elector is not present at the </a:t>
            </a:r>
            <a:r>
              <a:rPr lang="en-US" b="1" u="sng" dirty="0">
                <a:solidFill>
                  <a:schemeClr val="tx1"/>
                </a:solidFill>
                <a:ea typeface="Tahoma" panose="020B0604030504040204" pitchFamily="34" charset="0"/>
                <a:cs typeface="Tahoma" panose="020B0604030504040204" pitchFamily="34" charset="0"/>
              </a:rPr>
              <a:t>1</a:t>
            </a:r>
            <a:r>
              <a:rPr lang="en-US" b="1" u="sng" baseline="30000" dirty="0">
                <a:solidFill>
                  <a:schemeClr val="tx1"/>
                </a:solidFill>
                <a:ea typeface="Tahoma" panose="020B0604030504040204" pitchFamily="34" charset="0"/>
                <a:cs typeface="Tahoma" panose="020B0604030504040204" pitchFamily="34" charset="0"/>
              </a:rPr>
              <a:t>st</a:t>
            </a:r>
            <a:r>
              <a:rPr lang="en-US" b="1" u="sng" dirty="0">
                <a:solidFill>
                  <a:schemeClr val="tx1"/>
                </a:solidFill>
                <a:ea typeface="Tahoma" panose="020B0604030504040204" pitchFamily="34" charset="0"/>
                <a:cs typeface="Tahoma" panose="020B0604030504040204" pitchFamily="34" charset="0"/>
              </a:rPr>
              <a:t> </a:t>
            </a:r>
            <a:r>
              <a:rPr lang="en-US" b="1" u="sng" dirty="0" smtClean="0">
                <a:solidFill>
                  <a:schemeClr val="tx1"/>
                </a:solidFill>
                <a:effectLst/>
                <a:ea typeface="Tahoma" panose="020B0604030504040204" pitchFamily="34" charset="0"/>
                <a:cs typeface="Tahoma" panose="020B0604030504040204" pitchFamily="34" charset="0"/>
              </a:rPr>
              <a:t>visit</a:t>
            </a:r>
            <a:r>
              <a:rPr lang="en-US" dirty="0">
                <a:solidFill>
                  <a:schemeClr val="tx1"/>
                </a:solidFill>
                <a:effectLst/>
                <a:ea typeface="Tahoma" panose="020B0604030504040204" pitchFamily="34" charset="0"/>
                <a:cs typeface="Tahoma" panose="020B0604030504040204" pitchFamily="34" charset="0"/>
              </a:rPr>
              <a:t>, the team shall  leave intimation about the time of </a:t>
            </a:r>
            <a:r>
              <a:rPr lang="en-US" dirty="0">
                <a:solidFill>
                  <a:schemeClr val="tx1"/>
                </a:solidFill>
                <a:ea typeface="Tahoma" panose="020B0604030504040204" pitchFamily="34" charset="0"/>
                <a:cs typeface="Tahoma" panose="020B0604030504040204" pitchFamily="34" charset="0"/>
              </a:rPr>
              <a:t>2</a:t>
            </a:r>
            <a:r>
              <a:rPr lang="en-US" baseline="30000" dirty="0">
                <a:solidFill>
                  <a:schemeClr val="tx1"/>
                </a:solidFill>
                <a:ea typeface="Tahoma" panose="020B0604030504040204" pitchFamily="34" charset="0"/>
                <a:cs typeface="Tahoma" panose="020B0604030504040204" pitchFamily="34" charset="0"/>
              </a:rPr>
              <a:t>nd</a:t>
            </a:r>
            <a:r>
              <a:rPr lang="en-US" dirty="0">
                <a:solidFill>
                  <a:schemeClr val="tx1"/>
                </a:solidFill>
                <a:ea typeface="Tahoma" panose="020B0604030504040204" pitchFamily="34" charset="0"/>
                <a:cs typeface="Tahoma" panose="020B0604030504040204" pitchFamily="34" charset="0"/>
              </a:rPr>
              <a:t> </a:t>
            </a:r>
            <a:r>
              <a:rPr lang="en-US" dirty="0" smtClean="0">
                <a:solidFill>
                  <a:schemeClr val="tx1"/>
                </a:solidFill>
                <a:effectLst/>
                <a:ea typeface="Tahoma" panose="020B0604030504040204" pitchFamily="34" charset="0"/>
                <a:cs typeface="Tahoma" panose="020B0604030504040204" pitchFamily="34" charset="0"/>
              </a:rPr>
              <a:t>visit</a:t>
            </a:r>
            <a:r>
              <a:rPr lang="en-US" dirty="0">
                <a:solidFill>
                  <a:schemeClr val="tx1"/>
                </a:solidFill>
                <a:effectLst/>
                <a:ea typeface="Tahoma" panose="020B0604030504040204" pitchFamily="34" charset="0"/>
                <a:cs typeface="Tahoma" panose="020B0604030504040204" pitchFamily="34" charset="0"/>
              </a:rPr>
              <a:t>. If the elector is not present even at the </a:t>
            </a:r>
            <a:r>
              <a:rPr lang="en-US" b="1" u="sng" dirty="0" smtClean="0">
                <a:solidFill>
                  <a:schemeClr val="tx1"/>
                </a:solidFill>
                <a:ea typeface="Tahoma" panose="020B0604030504040204" pitchFamily="34" charset="0"/>
                <a:cs typeface="Tahoma" panose="020B0604030504040204" pitchFamily="34" charset="0"/>
              </a:rPr>
              <a:t>2</a:t>
            </a:r>
            <a:r>
              <a:rPr lang="en-US" b="1" u="sng" baseline="30000" dirty="0" smtClean="0">
                <a:solidFill>
                  <a:schemeClr val="tx1"/>
                </a:solidFill>
                <a:ea typeface="Tahoma" panose="020B0604030504040204" pitchFamily="34" charset="0"/>
                <a:cs typeface="Tahoma" panose="020B0604030504040204" pitchFamily="34" charset="0"/>
              </a:rPr>
              <a:t>nd</a:t>
            </a:r>
            <a:r>
              <a:rPr lang="en-US" b="1" u="sng" dirty="0" smtClean="0">
                <a:solidFill>
                  <a:schemeClr val="tx1"/>
                </a:solidFill>
                <a:effectLst/>
                <a:ea typeface="Tahoma" panose="020B0604030504040204" pitchFamily="34" charset="0"/>
                <a:cs typeface="Tahoma" panose="020B0604030504040204" pitchFamily="34" charset="0"/>
              </a:rPr>
              <a:t> </a:t>
            </a:r>
            <a:r>
              <a:rPr lang="en-US" b="1" u="sng" dirty="0">
                <a:solidFill>
                  <a:schemeClr val="tx1"/>
                </a:solidFill>
                <a:effectLst/>
                <a:ea typeface="Tahoma" panose="020B0604030504040204" pitchFamily="34" charset="0"/>
                <a:cs typeface="Tahoma" panose="020B0604030504040204" pitchFamily="34" charset="0"/>
              </a:rPr>
              <a:t>visit</a:t>
            </a:r>
            <a:r>
              <a:rPr lang="en-US" dirty="0">
                <a:solidFill>
                  <a:schemeClr val="tx1"/>
                </a:solidFill>
                <a:effectLst/>
                <a:ea typeface="Tahoma" panose="020B0604030504040204" pitchFamily="34" charset="0"/>
                <a:cs typeface="Tahoma" panose="020B0604030504040204" pitchFamily="34" charset="0"/>
              </a:rPr>
              <a:t>, no further visit </a:t>
            </a:r>
            <a:r>
              <a:rPr lang="en-US" dirty="0" smtClean="0">
                <a:solidFill>
                  <a:schemeClr val="tx1"/>
                </a:solidFill>
                <a:effectLst/>
                <a:ea typeface="Tahoma" panose="020B0604030504040204" pitchFamily="34" charset="0"/>
                <a:cs typeface="Tahoma" panose="020B0604030504040204" pitchFamily="34" charset="0"/>
              </a:rPr>
              <a:t>or action required.</a:t>
            </a:r>
            <a:endParaRPr lang="en-US" dirty="0">
              <a:solidFill>
                <a:schemeClr val="tx1"/>
              </a:solidFill>
              <a:effectLst/>
              <a:ea typeface="Tahoma" panose="020B0604030504040204" pitchFamily="34" charset="0"/>
              <a:cs typeface="Tahoma" panose="020B0604030504040204" pitchFamily="34" charset="0"/>
            </a:endParaRPr>
          </a:p>
          <a:p>
            <a:pPr marL="742950" lvl="1" indent="-285750" algn="just">
              <a:lnSpc>
                <a:spcPct val="120000"/>
              </a:lnSpc>
              <a:tabLst>
                <a:tab pos="457200" algn="l"/>
                <a:tab pos="514350" algn="l"/>
              </a:tabLst>
            </a:pPr>
            <a:r>
              <a:rPr lang="en-US" b="1" u="sng" dirty="0">
                <a:solidFill>
                  <a:schemeClr val="tx1"/>
                </a:solidFill>
                <a:ea typeface="Tahoma" panose="020B0604030504040204" pitchFamily="34" charset="0"/>
                <a:cs typeface="Tahoma" panose="020B0604030504040204" pitchFamily="34" charset="0"/>
              </a:rPr>
              <a:t>Inform </a:t>
            </a:r>
            <a:r>
              <a:rPr lang="en-US" b="1" u="sng" dirty="0" smtClean="0">
                <a:solidFill>
                  <a:schemeClr val="tx1"/>
                </a:solidFill>
                <a:ea typeface="Tahoma" panose="020B0604030504040204" pitchFamily="34" charset="0"/>
                <a:cs typeface="Tahoma" panose="020B0604030504040204" pitchFamily="34" charset="0"/>
              </a:rPr>
              <a:t>candidates </a:t>
            </a:r>
            <a:r>
              <a:rPr lang="en-US" dirty="0">
                <a:solidFill>
                  <a:schemeClr val="tx1"/>
                </a:solidFill>
                <a:effectLst/>
                <a:ea typeface="Tahoma" panose="020B0604030504040204" pitchFamily="34" charset="0"/>
                <a:cs typeface="Tahoma" panose="020B0604030504040204" pitchFamily="34" charset="0"/>
              </a:rPr>
              <a:t>about  schedule of visit for the delivery and collection of PB. They may depute their </a:t>
            </a:r>
            <a:r>
              <a:rPr lang="en-US" b="1" u="sng" dirty="0">
                <a:solidFill>
                  <a:schemeClr val="tx1"/>
                </a:solidFill>
                <a:effectLst/>
                <a:ea typeface="Tahoma" panose="020B0604030504040204" pitchFamily="34" charset="0"/>
                <a:cs typeface="Tahoma" panose="020B0604030504040204" pitchFamily="34" charset="0"/>
              </a:rPr>
              <a:t>authorized </a:t>
            </a:r>
            <a:r>
              <a:rPr lang="en-US" b="1" u="sng" dirty="0" smtClean="0">
                <a:solidFill>
                  <a:schemeClr val="tx1"/>
                </a:solidFill>
                <a:effectLst/>
                <a:ea typeface="Tahoma" panose="020B0604030504040204" pitchFamily="34" charset="0"/>
                <a:cs typeface="Tahoma" panose="020B0604030504040204" pitchFamily="34" charset="0"/>
              </a:rPr>
              <a:t>representatives</a:t>
            </a:r>
            <a:r>
              <a:rPr lang="en-US" dirty="0" smtClean="0">
                <a:solidFill>
                  <a:schemeClr val="tx1"/>
                </a:solidFill>
                <a:effectLst/>
                <a:ea typeface="Tahoma" panose="020B0604030504040204" pitchFamily="34" charset="0"/>
                <a:cs typeface="Tahoma" panose="020B0604030504040204" pitchFamily="34" charset="0"/>
              </a:rPr>
              <a:t>, </a:t>
            </a:r>
            <a:r>
              <a:rPr lang="en-US" b="1" u="sng" dirty="0">
                <a:solidFill>
                  <a:schemeClr val="tx1"/>
                </a:solidFill>
                <a:effectLst/>
                <a:ea typeface="Tahoma" panose="020B0604030504040204" pitchFamily="34" charset="0"/>
                <a:cs typeface="Tahoma" panose="020B0604030504040204" pitchFamily="34" charset="0"/>
              </a:rPr>
              <a:t>with prior intimation </a:t>
            </a:r>
            <a:r>
              <a:rPr lang="en-US" dirty="0">
                <a:solidFill>
                  <a:schemeClr val="tx1"/>
                </a:solidFill>
                <a:effectLst/>
                <a:ea typeface="Tahoma" panose="020B0604030504040204" pitchFamily="34" charset="0"/>
                <a:cs typeface="Tahoma" panose="020B0604030504040204" pitchFamily="34" charset="0"/>
              </a:rPr>
              <a:t>to the RO</a:t>
            </a:r>
            <a:r>
              <a:rPr lang="en-US" dirty="0" smtClean="0">
                <a:solidFill>
                  <a:schemeClr val="tx1"/>
                </a:solidFill>
                <a:effectLst/>
                <a:ea typeface="Tahoma" panose="020B0604030504040204" pitchFamily="34" charset="0"/>
                <a:cs typeface="Tahoma" panose="020B0604030504040204" pitchFamily="34" charset="0"/>
              </a:rPr>
              <a:t>.</a:t>
            </a:r>
          </a:p>
          <a:p>
            <a:pPr lvl="1" algn="just">
              <a:lnSpc>
                <a:spcPct val="120000"/>
              </a:lnSpc>
              <a:tabLst>
                <a:tab pos="457200" algn="l"/>
                <a:tab pos="514350" algn="l"/>
              </a:tabLst>
            </a:pPr>
            <a:r>
              <a:rPr lang="en-US" sz="1600" b="1" dirty="0" smtClean="0">
                <a:latin typeface="Tahoma" panose="020B0604030504040204" pitchFamily="34" charset="0"/>
                <a:ea typeface="Tahoma" panose="020B0604030504040204" pitchFamily="34" charset="0"/>
                <a:cs typeface="Tahoma" panose="020B0604030504040204" pitchFamily="34" charset="0"/>
              </a:rPr>
              <a:t>Briefing of voter regarding </a:t>
            </a:r>
            <a:r>
              <a:rPr lang="en-US" sz="1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Form 13 A, B &amp; C </a:t>
            </a:r>
            <a:r>
              <a:rPr lang="en-US" sz="1600" b="1" dirty="0" smtClean="0">
                <a:latin typeface="Tahoma" panose="020B0604030504040204" pitchFamily="34" charset="0"/>
                <a:ea typeface="Tahoma" panose="020B0604030504040204" pitchFamily="34" charset="0"/>
                <a:cs typeface="Tahoma" panose="020B0604030504040204" pitchFamily="34" charset="0"/>
              </a:rPr>
              <a:t>procedure.</a:t>
            </a:r>
          </a:p>
          <a:p>
            <a:pPr lvl="1" algn="just">
              <a:lnSpc>
                <a:spcPct val="120000"/>
              </a:lnSpc>
              <a:tabLst>
                <a:tab pos="457200" algn="l"/>
                <a:tab pos="514350" algn="l"/>
              </a:tabLst>
            </a:pPr>
            <a:r>
              <a:rPr lang="en-US" sz="1600" dirty="0" smtClean="0">
                <a:ea typeface="Tahoma" panose="020B0604030504040204" pitchFamily="34" charset="0"/>
                <a:cs typeface="Tahoma" panose="020B0604030504040204" pitchFamily="34" charset="0"/>
              </a:rPr>
              <a:t>The counterfoil with the serial number and part number of elector duly filled up shall be got detached and kept in safe custody by the team.</a:t>
            </a:r>
            <a:endParaRPr lang="en-IN" sz="1600" dirty="0" smtClean="0">
              <a:ea typeface="Tahoma" panose="020B0604030504040204" pitchFamily="34" charset="0"/>
              <a:cs typeface="Tahoma" panose="020B0604030504040204" pitchFamily="34" charset="0"/>
            </a:endParaRPr>
          </a:p>
          <a:p>
            <a:pPr lvl="1" algn="just">
              <a:lnSpc>
                <a:spcPct val="120000"/>
              </a:lnSpc>
              <a:tabLst>
                <a:tab pos="457200" algn="l"/>
                <a:tab pos="514350" algn="l"/>
              </a:tabLst>
            </a:pPr>
            <a:r>
              <a:rPr lang="en-GB" sz="1600" b="1" dirty="0" smtClean="0">
                <a:solidFill>
                  <a:srgbClr val="FF3399"/>
                </a:solidFill>
                <a:latin typeface="Tahoma" panose="020B0604030504040204" pitchFamily="34" charset="0"/>
                <a:ea typeface="Tahoma" panose="020B0604030504040204" pitchFamily="34" charset="0"/>
                <a:cs typeface="Tahoma" panose="020B0604030504040204" pitchFamily="34" charset="0"/>
              </a:rPr>
              <a:t>Polling team must be trained about the sequence of statutory declaration, of marking, folding and closing of Ballot Paper and envelops.</a:t>
            </a:r>
            <a:endParaRPr lang="en-IN" dirty="0">
              <a:solidFill>
                <a:schemeClr val="tx1"/>
              </a:solidFill>
              <a:effectLst/>
              <a:ea typeface="Tahoma" panose="020B0604030504040204" pitchFamily="34" charset="0"/>
              <a:cs typeface="Tahoma" panose="020B0604030504040204" pitchFamily="34" charset="0"/>
            </a:endParaRPr>
          </a:p>
          <a:p>
            <a:pPr>
              <a:lnSpc>
                <a:spcPct val="120000"/>
              </a:lnSpc>
            </a:pPr>
            <a:endParaRPr lang="en-IN" sz="1800" dirty="0"/>
          </a:p>
        </p:txBody>
      </p:sp>
      <p:sp>
        <p:nvSpPr>
          <p:cNvPr id="5" name="Rectangle 4"/>
          <p:cNvSpPr/>
          <p:nvPr/>
        </p:nvSpPr>
        <p:spPr>
          <a:xfrm>
            <a:off x="8223468" y="6195353"/>
            <a:ext cx="441146" cy="400110"/>
          </a:xfrm>
          <a:prstGeom prst="rect">
            <a:avLst/>
          </a:prstGeom>
        </p:spPr>
        <p:txBody>
          <a:bodyPr wrap="none">
            <a:spAutoFit/>
          </a:bodyPr>
          <a:lstStyle/>
          <a:p>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99060"/>
            <a:ext cx="8648700" cy="358140"/>
          </a:xfrm>
        </p:spPr>
        <p:txBody>
          <a:bodyPr vert="horz" lIns="91440" tIns="45720" rIns="91440" bIns="45720" rtlCol="0" anchor="ctr">
            <a:normAutofit fontScale="90000"/>
          </a:bodyPr>
          <a:lstStyle/>
          <a:p>
            <a:pPr algn="ctr"/>
            <a:r>
              <a:rPr lang="en-US" sz="20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POSTAL BALLOT FOR AV </a:t>
            </a:r>
            <a:endParaRPr lang="en-US" sz="20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22428772"/>
              </p:ext>
            </p:extLst>
          </p:nvPr>
        </p:nvGraphicFramePr>
        <p:xfrm>
          <a:off x="381000" y="609600"/>
          <a:ext cx="8458200" cy="5943599"/>
        </p:xfrm>
        <a:graphic>
          <a:graphicData uri="http://schemas.openxmlformats.org/drawingml/2006/table">
            <a:tbl>
              <a:tblPr firstRow="1" bandRow="1">
                <a:tableStyleId>{1E171933-4619-4E11-9A3F-F7608DF75F80}</a:tableStyleId>
              </a:tblPr>
              <a:tblGrid>
                <a:gridCol w="1723965">
                  <a:extLst>
                    <a:ext uri="{9D8B030D-6E8A-4147-A177-3AD203B41FA5}">
                      <a16:colId xmlns:a16="http://schemas.microsoft.com/office/drawing/2014/main" xmlns="" val="20000"/>
                    </a:ext>
                  </a:extLst>
                </a:gridCol>
                <a:gridCol w="6734235">
                  <a:extLst>
                    <a:ext uri="{9D8B030D-6E8A-4147-A177-3AD203B41FA5}">
                      <a16:colId xmlns:a16="http://schemas.microsoft.com/office/drawing/2014/main" xmlns="" val="20001"/>
                    </a:ext>
                  </a:extLst>
                </a:gridCol>
              </a:tblGrid>
              <a:tr h="990600">
                <a:tc>
                  <a:txBody>
                    <a:bodyPr/>
                    <a:lstStyle/>
                    <a:p>
                      <a:pPr marL="0" algn="l" rtl="0" eaLnBrk="1" latinLnBrk="0" hangingPunct="1"/>
                      <a:r>
                        <a:rPr kumimoji="0" lang="en-US" sz="1400" kern="1200" dirty="0">
                          <a:solidFill>
                            <a:schemeClr val="dk1"/>
                          </a:solidFill>
                          <a:latin typeface="+mn-lt"/>
                          <a:ea typeface="+mn-ea"/>
                          <a:cs typeface="+mn-cs"/>
                        </a:rPr>
                        <a:t>Application in </a:t>
                      </a:r>
                    </a:p>
                    <a:p>
                      <a:pPr marL="0" algn="l" rtl="0" eaLnBrk="1" latinLnBrk="0" hangingPunct="1"/>
                      <a:r>
                        <a:rPr kumimoji="0" lang="en-US" sz="1400" kern="1200" dirty="0">
                          <a:solidFill>
                            <a:schemeClr val="dk1"/>
                          </a:solidFill>
                          <a:latin typeface="+mn-lt"/>
                          <a:ea typeface="+mn-ea"/>
                          <a:cs typeface="+mn-cs"/>
                        </a:rPr>
                        <a:t>Form 12D to RO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F8"/>
                    </a:solidFill>
                  </a:tcPr>
                </a:tc>
                <a:tc>
                  <a:txBody>
                    <a:bodyPr/>
                    <a:lstStyle/>
                    <a:p>
                      <a:pPr marL="0" algn="l" rtl="0" eaLnBrk="1" latinLnBrk="0" hangingPunct="1"/>
                      <a:r>
                        <a:rPr kumimoji="0" lang="en-US" sz="1400" kern="1200" dirty="0">
                          <a:solidFill>
                            <a:schemeClr val="dk1"/>
                          </a:solidFill>
                          <a:latin typeface="+mn-lt"/>
                          <a:ea typeface="+mn-ea"/>
                          <a:cs typeface="+mn-cs"/>
                        </a:rPr>
                        <a:t>-During the  period from date of announcement  of Election to 5 days  following the date of  Notification of  election concerned </a:t>
                      </a:r>
                    </a:p>
                    <a:p>
                      <a:pPr marL="0" algn="l" rtl="0" eaLnBrk="1" latinLnBrk="0" hangingPunct="1"/>
                      <a:r>
                        <a:rPr kumimoji="0" lang="en-US" sz="1400" kern="1200" dirty="0">
                          <a:solidFill>
                            <a:schemeClr val="dk1"/>
                          </a:solidFill>
                          <a:latin typeface="+mn-lt"/>
                          <a:ea typeface="+mn-ea"/>
                          <a:cs typeface="+mn-cs"/>
                        </a:rPr>
                        <a:t>-Certificate/Instructions  from the competent  health authority /disability  certificate  be accompanied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F8"/>
                    </a:solidFill>
                  </a:tcPr>
                </a:tc>
                <a:extLst>
                  <a:ext uri="{0D108BD9-81ED-4DB2-BD59-A6C34878D82A}">
                    <a16:rowId xmlns:a16="http://schemas.microsoft.com/office/drawing/2014/main" xmlns="" val="10000"/>
                  </a:ext>
                </a:extLst>
              </a:tr>
              <a:tr h="1896291">
                <a:tc>
                  <a:txBody>
                    <a:bodyPr/>
                    <a:lstStyle/>
                    <a:p>
                      <a:pPr marL="0" algn="l" rtl="0" eaLnBrk="1" latinLnBrk="0" hangingPunct="1"/>
                      <a:r>
                        <a:rPr kumimoji="0" lang="en-US" sz="1400" kern="1200" dirty="0">
                          <a:solidFill>
                            <a:schemeClr val="dk1"/>
                          </a:solidFill>
                          <a:latin typeface="+mn-lt"/>
                          <a:ea typeface="+mn-ea"/>
                          <a:cs typeface="+mn-cs"/>
                        </a:rPr>
                        <a:t>Action by RO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F8"/>
                    </a:solidFill>
                  </a:tcPr>
                </a:tc>
                <a:tc>
                  <a:txBody>
                    <a:bodyPr/>
                    <a:lstStyle/>
                    <a:p>
                      <a:pPr marL="0" algn="l" rtl="0" eaLnBrk="1" latinLnBrk="0" hangingPunct="1"/>
                      <a:r>
                        <a:rPr kumimoji="0" lang="en-US" sz="1400" kern="1200" dirty="0">
                          <a:solidFill>
                            <a:schemeClr val="dk1"/>
                          </a:solidFill>
                          <a:latin typeface="+mn-lt"/>
                          <a:ea typeface="+mn-ea"/>
                          <a:cs typeface="+mn-cs"/>
                        </a:rPr>
                        <a:t>-Distribution of Form 12D to BLO </a:t>
                      </a:r>
                    </a:p>
                    <a:p>
                      <a:pPr marL="0" algn="l" rtl="0" eaLnBrk="1" latinLnBrk="0" hangingPunct="1"/>
                      <a:r>
                        <a:rPr kumimoji="0" lang="en-US" sz="1400" kern="1200" dirty="0">
                          <a:solidFill>
                            <a:schemeClr val="dk1"/>
                          </a:solidFill>
                          <a:latin typeface="+mn-lt"/>
                          <a:ea typeface="+mn-ea"/>
                          <a:cs typeface="+mn-cs"/>
                        </a:rPr>
                        <a:t>-Sector officer shall supervise the process of distribution and collection of form 12D </a:t>
                      </a:r>
                    </a:p>
                    <a:p>
                      <a:pPr marL="0" algn="l" rtl="0" eaLnBrk="1" latinLnBrk="0" hangingPunct="1"/>
                      <a:r>
                        <a:rPr kumimoji="0" lang="en-US" sz="1400" kern="1200" dirty="0">
                          <a:solidFill>
                            <a:schemeClr val="dk1"/>
                          </a:solidFill>
                          <a:latin typeface="+mn-lt"/>
                          <a:ea typeface="+mn-ea"/>
                          <a:cs typeface="+mn-cs"/>
                        </a:rPr>
                        <a:t>-RO will draw a list in 3 categories in Annexure-1 (a) AVSC, (b) AVPD and (c) AVCO </a:t>
                      </a:r>
                    </a:p>
                    <a:p>
                      <a:pPr marL="0" algn="l" rtl="0" eaLnBrk="1" latinLnBrk="0" hangingPunct="1"/>
                      <a:r>
                        <a:rPr kumimoji="0" lang="en-US" sz="1400" kern="1200" dirty="0">
                          <a:solidFill>
                            <a:schemeClr val="dk1"/>
                          </a:solidFill>
                          <a:latin typeface="+mn-lt"/>
                          <a:ea typeface="+mn-ea"/>
                          <a:cs typeface="+mn-cs"/>
                        </a:rPr>
                        <a:t>-PB be indicated in marked copy of E/R </a:t>
                      </a:r>
                    </a:p>
                    <a:p>
                      <a:pPr marL="0" algn="l" rtl="0" eaLnBrk="1" latinLnBrk="0" hangingPunct="1"/>
                      <a:r>
                        <a:rPr kumimoji="0" lang="en-US" sz="1400" kern="1200" dirty="0">
                          <a:solidFill>
                            <a:schemeClr val="dk1"/>
                          </a:solidFill>
                          <a:latin typeface="+mn-lt"/>
                          <a:ea typeface="+mn-ea"/>
                          <a:cs typeface="+mn-cs"/>
                        </a:rPr>
                        <a:t>-List shall be shared with contesting candidates of recognized political parties.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F8"/>
                    </a:solidFill>
                  </a:tcPr>
                </a:tc>
                <a:extLst>
                  <a:ext uri="{0D108BD9-81ED-4DB2-BD59-A6C34878D82A}">
                    <a16:rowId xmlns:a16="http://schemas.microsoft.com/office/drawing/2014/main" xmlns="" val="10001"/>
                  </a:ext>
                </a:extLst>
              </a:tr>
              <a:tr h="1443446">
                <a:tc>
                  <a:txBody>
                    <a:bodyPr/>
                    <a:lstStyle/>
                    <a:p>
                      <a:r>
                        <a:rPr lang="en-US" sz="1400" b="1" dirty="0"/>
                        <a:t>Issue and</a:t>
                      </a:r>
                      <a:r>
                        <a:rPr lang="en-US" sz="1400" b="1" baseline="0" dirty="0"/>
                        <a:t> collection of marked  ballot papers </a:t>
                      </a:r>
                      <a:endParaRPr lang="en-US" sz="14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F8"/>
                    </a:solidFill>
                  </a:tcPr>
                </a:tc>
                <a:tc>
                  <a:txBody>
                    <a:bodyPr/>
                    <a:lstStyle/>
                    <a:p>
                      <a:r>
                        <a:rPr lang="en-US" sz="1400" dirty="0"/>
                        <a:t>-Separate teams of polling</a:t>
                      </a:r>
                      <a:r>
                        <a:rPr lang="en-US" sz="1400" baseline="0" dirty="0"/>
                        <a:t> officials shall visit the electors with prior notice at the address for facilitating  their by PB </a:t>
                      </a:r>
                    </a:p>
                    <a:p>
                      <a:r>
                        <a:rPr lang="en-US" sz="1400" baseline="0" dirty="0"/>
                        <a:t>-PB is issued to each absentee voter, procedure is briefed maintaining secrecy of voting</a:t>
                      </a:r>
                    </a:p>
                    <a:p>
                      <a:r>
                        <a:rPr lang="en-US" sz="1400" baseline="0" dirty="0"/>
                        <a:t>-Forms 13A, 13B and 13C are used</a:t>
                      </a:r>
                    </a:p>
                    <a:p>
                      <a:r>
                        <a:rPr lang="en-US" sz="1400" baseline="0" dirty="0"/>
                        <a:t>-Then PB is collected </a:t>
                      </a:r>
                      <a:endParaRPr lang="en-US"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F8"/>
                    </a:solidFill>
                  </a:tcPr>
                </a:tc>
                <a:extLst>
                  <a:ext uri="{0D108BD9-81ED-4DB2-BD59-A6C34878D82A}">
                    <a16:rowId xmlns:a16="http://schemas.microsoft.com/office/drawing/2014/main" xmlns="" val="10002"/>
                  </a:ext>
                </a:extLst>
              </a:tr>
              <a:tr h="537754">
                <a:tc>
                  <a:txBody>
                    <a:bodyPr/>
                    <a:lstStyle/>
                    <a:p>
                      <a:r>
                        <a:rPr lang="en-US" sz="1400" b="1" dirty="0"/>
                        <a:t>Precautions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F8"/>
                    </a:solidFill>
                  </a:tcPr>
                </a:tc>
                <a:tc>
                  <a:txBody>
                    <a:bodyPr/>
                    <a:lstStyle/>
                    <a:p>
                      <a:r>
                        <a:rPr lang="en-US" sz="1400" dirty="0"/>
                        <a:t>Police Security cover shall be provided and videography of the proceeding shall be arranged.</a:t>
                      </a:r>
                      <a:r>
                        <a:rPr lang="en-US" sz="1400" baseline="0" dirty="0"/>
                        <a:t> </a:t>
                      </a:r>
                      <a:endParaRPr lang="en-US"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F8"/>
                    </a:solidFill>
                  </a:tcPr>
                </a:tc>
                <a:extLst>
                  <a:ext uri="{0D108BD9-81ED-4DB2-BD59-A6C34878D82A}">
                    <a16:rowId xmlns:a16="http://schemas.microsoft.com/office/drawing/2014/main" xmlns="" val="10003"/>
                  </a:ext>
                </a:extLst>
              </a:tr>
              <a:tr h="537754">
                <a:tc>
                  <a:txBody>
                    <a:bodyPr/>
                    <a:lstStyle/>
                    <a:p>
                      <a:r>
                        <a:rPr lang="en-US" sz="1400" b="1" dirty="0"/>
                        <a:t>Completion date line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F8"/>
                    </a:solidFill>
                  </a:tcPr>
                </a:tc>
                <a:tc>
                  <a:txBody>
                    <a:bodyPr/>
                    <a:lstStyle/>
                    <a:p>
                      <a:r>
                        <a:rPr lang="en-US" sz="1400" dirty="0"/>
                        <a:t>Visits should be completed one day prior to the date fixed for poll in the constituency</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F8"/>
                    </a:solidFill>
                  </a:tcPr>
                </a:tc>
                <a:extLst>
                  <a:ext uri="{0D108BD9-81ED-4DB2-BD59-A6C34878D82A}">
                    <a16:rowId xmlns:a16="http://schemas.microsoft.com/office/drawing/2014/main" xmlns="" val="10004"/>
                  </a:ext>
                </a:extLst>
              </a:tr>
              <a:tr h="537754">
                <a:tc>
                  <a:txBody>
                    <a:bodyPr/>
                    <a:lstStyle/>
                    <a:p>
                      <a:r>
                        <a:rPr lang="en-US" sz="1400" b="1" dirty="0"/>
                        <a:t>Safe custody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F8"/>
                    </a:solidFill>
                  </a:tcPr>
                </a:tc>
                <a:tc>
                  <a:txBody>
                    <a:bodyPr/>
                    <a:lstStyle/>
                    <a:p>
                      <a:r>
                        <a:rPr lang="en-US" sz="1400" dirty="0"/>
                        <a:t>ARO shall collect envelops containing marked PB and counterfoils and deposit to RO daily for safe</a:t>
                      </a:r>
                      <a:r>
                        <a:rPr lang="en-US" sz="1400" baseline="0" dirty="0"/>
                        <a:t> custody.</a:t>
                      </a:r>
                      <a:endParaRPr lang="en-US"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F8"/>
                    </a:solid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42853"/>
            <a:ext cx="8401050" cy="563545"/>
          </a:xfrm>
        </p:spPr>
        <p:txBody>
          <a:bodyPr vert="horz" lIns="91440" tIns="45720" rIns="91440" bIns="45720" rtlCol="0" anchor="ctr">
            <a:noAutofit/>
          </a:bodyPr>
          <a:lstStyle/>
          <a:p>
            <a:pPr algn="ctr"/>
            <a:r>
              <a:rPr lang="en-US" sz="20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AVES- ABSENTEE VOTER FROM ESSENTIAL SERVICE</a:t>
            </a:r>
            <a:endParaRPr lang="en-US" sz="20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3" name="Content Placeholder 2"/>
          <p:cNvSpPr>
            <a:spLocks noGrp="1"/>
          </p:cNvSpPr>
          <p:nvPr>
            <p:ph idx="1"/>
          </p:nvPr>
        </p:nvSpPr>
        <p:spPr>
          <a:xfrm>
            <a:off x="233010" y="785770"/>
            <a:ext cx="8682390" cy="6072230"/>
          </a:xfrm>
        </p:spPr>
        <p:txBody>
          <a:bodyPr>
            <a:normAutofit/>
          </a:bodyPr>
          <a:lstStyle/>
          <a:p>
            <a:r>
              <a:rPr lang="en-US" sz="2400" dirty="0" smtClean="0"/>
              <a:t>ECI </a:t>
            </a:r>
            <a:r>
              <a:rPr lang="en-US" sz="2400" dirty="0"/>
              <a:t>from time to time </a:t>
            </a:r>
            <a:r>
              <a:rPr lang="en-US" sz="2400" b="1" dirty="0"/>
              <a:t>notified the category </a:t>
            </a:r>
            <a:r>
              <a:rPr lang="en-US" sz="2400" dirty="0"/>
              <a:t>of persons employed in the essential services. </a:t>
            </a:r>
          </a:p>
          <a:p>
            <a:r>
              <a:rPr lang="en-US" sz="2400" dirty="0"/>
              <a:t>Therefore, the facility of postal ballot is extended from time to time </a:t>
            </a:r>
            <a:r>
              <a:rPr lang="en-US" sz="2400" b="1" dirty="0"/>
              <a:t>by ECI notification</a:t>
            </a:r>
            <a:r>
              <a:rPr lang="en-US" sz="2400" dirty="0"/>
              <a:t>. </a:t>
            </a:r>
          </a:p>
          <a:p>
            <a:r>
              <a:rPr lang="en-US" sz="2400" b="1" dirty="0"/>
              <a:t>An illustrative list </a:t>
            </a:r>
            <a:r>
              <a:rPr lang="en-US" sz="2400" dirty="0"/>
              <a:t>of such essential services is as ,( which may vary from state to state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BAEB27D1-DA75-4DA2-85C4-65CA9340B4C8}" type="slidenum">
              <a:rPr lang="en-US" smtClean="0"/>
              <a:pPr/>
              <a:t>52</a:t>
            </a:fld>
            <a:endParaRPr lang="en-US"/>
          </a:p>
        </p:txBody>
      </p:sp>
      <p:graphicFrame>
        <p:nvGraphicFramePr>
          <p:cNvPr id="5" name="Table 4"/>
          <p:cNvGraphicFramePr>
            <a:graphicFrameLocks noGrp="1"/>
          </p:cNvGraphicFramePr>
          <p:nvPr/>
        </p:nvGraphicFramePr>
        <p:xfrm>
          <a:off x="1828800" y="3200403"/>
          <a:ext cx="5943600" cy="3474720"/>
        </p:xfrm>
        <a:graphic>
          <a:graphicData uri="http://schemas.openxmlformats.org/drawingml/2006/table">
            <a:tbl>
              <a:tblPr firstRow="1" bandRow="1">
                <a:tableStyleId>{5C22544A-7EE6-4342-B048-85BDC9FD1C3A}</a:tableStyleId>
              </a:tblPr>
              <a:tblGrid>
                <a:gridCol w="5943600"/>
              </a:tblGrid>
              <a:tr h="320386">
                <a:tc>
                  <a:txBody>
                    <a:bodyPr/>
                    <a:lstStyle/>
                    <a:p>
                      <a:r>
                        <a:rPr lang="en-US" sz="2000" b="1" dirty="0" smtClean="0">
                          <a:solidFill>
                            <a:schemeClr val="tx1"/>
                          </a:solidFill>
                        </a:rPr>
                        <a:t>Airport Authority of India </a:t>
                      </a:r>
                      <a:endParaRPr lang="en-IN" sz="2000" b="1" dirty="0">
                        <a:solidFill>
                          <a:schemeClr val="tx1"/>
                        </a:solidFill>
                      </a:endParaRPr>
                    </a:p>
                  </a:txBody>
                  <a:tcPr marL="68580" marR="68580">
                    <a:solidFill>
                      <a:schemeClr val="tx2"/>
                    </a:solidFill>
                  </a:tcPr>
                </a:tc>
              </a:tr>
              <a:tr h="320386">
                <a:tc>
                  <a:txBody>
                    <a:bodyPr/>
                    <a:lstStyle/>
                    <a:p>
                      <a:r>
                        <a:rPr lang="en-US" sz="2000" b="1" dirty="0" smtClean="0"/>
                        <a:t>Food Corporation of India </a:t>
                      </a:r>
                      <a:endParaRPr lang="en-IN" sz="2000" b="1" dirty="0"/>
                    </a:p>
                  </a:txBody>
                  <a:tcPr marL="68580" marR="68580">
                    <a:solidFill>
                      <a:schemeClr val="accent1">
                        <a:lumMod val="40000"/>
                        <a:lumOff val="60000"/>
                      </a:schemeClr>
                    </a:solidFill>
                  </a:tcPr>
                </a:tc>
              </a:tr>
              <a:tr h="320386">
                <a:tc>
                  <a:txBody>
                    <a:bodyPr/>
                    <a:lstStyle/>
                    <a:p>
                      <a:r>
                        <a:rPr lang="en-US" sz="2000" b="1" dirty="0" smtClean="0"/>
                        <a:t>Indian Railway </a:t>
                      </a:r>
                      <a:endParaRPr lang="en-IN" sz="2000" b="1" dirty="0"/>
                    </a:p>
                  </a:txBody>
                  <a:tcPr marL="68580" marR="68580">
                    <a:solidFill>
                      <a:schemeClr val="accent6">
                        <a:lumMod val="40000"/>
                        <a:lumOff val="60000"/>
                      </a:schemeClr>
                    </a:solidFill>
                  </a:tcPr>
                </a:tc>
              </a:tr>
              <a:tr h="320386">
                <a:tc>
                  <a:txBody>
                    <a:bodyPr/>
                    <a:lstStyle/>
                    <a:p>
                      <a:r>
                        <a:rPr lang="en-US" sz="2000" b="1" dirty="0" smtClean="0"/>
                        <a:t>Press Information Bureau </a:t>
                      </a:r>
                      <a:endParaRPr lang="en-IN" sz="2000" b="1" dirty="0"/>
                    </a:p>
                  </a:txBody>
                  <a:tcPr marL="68580" marR="68580">
                    <a:solidFill>
                      <a:schemeClr val="tx2"/>
                    </a:solidFill>
                  </a:tcPr>
                </a:tc>
              </a:tr>
              <a:tr h="320386">
                <a:tc>
                  <a:txBody>
                    <a:bodyPr/>
                    <a:lstStyle/>
                    <a:p>
                      <a:r>
                        <a:rPr lang="en-US" sz="2000" b="1" dirty="0" smtClean="0"/>
                        <a:t>Electricity Department </a:t>
                      </a:r>
                      <a:endParaRPr lang="en-IN" sz="2000" b="1" dirty="0"/>
                    </a:p>
                  </a:txBody>
                  <a:tcPr marL="68580" marR="68580">
                    <a:solidFill>
                      <a:srgbClr val="FFFF99"/>
                    </a:solidFill>
                  </a:tcPr>
                </a:tc>
              </a:tr>
              <a:tr h="320386">
                <a:tc>
                  <a:txBody>
                    <a:bodyPr/>
                    <a:lstStyle/>
                    <a:p>
                      <a:r>
                        <a:rPr lang="en-US" sz="2000" b="1" dirty="0" smtClean="0"/>
                        <a:t>Health and Family Welfare </a:t>
                      </a:r>
                      <a:endParaRPr lang="en-IN" sz="2000" b="1" dirty="0"/>
                    </a:p>
                  </a:txBody>
                  <a:tcPr marL="68580" marR="68580">
                    <a:solidFill>
                      <a:schemeClr val="accent4">
                        <a:lumMod val="40000"/>
                        <a:lumOff val="60000"/>
                      </a:schemeClr>
                    </a:solidFill>
                  </a:tcPr>
                </a:tc>
              </a:tr>
              <a:tr h="320386">
                <a:tc>
                  <a:txBody>
                    <a:bodyPr/>
                    <a:lstStyle/>
                    <a:p>
                      <a:r>
                        <a:rPr lang="en-US" sz="2000" b="1" dirty="0" smtClean="0"/>
                        <a:t>Food and Civil Supply </a:t>
                      </a:r>
                    </a:p>
                  </a:txBody>
                  <a:tcPr marL="68580" marR="68580"/>
                </a:tc>
              </a:tr>
              <a:tr h="576695">
                <a:tc>
                  <a:txBody>
                    <a:bodyPr/>
                    <a:lstStyle/>
                    <a:p>
                      <a:r>
                        <a:rPr lang="en-US" sz="2000" b="1" dirty="0" smtClean="0"/>
                        <a:t>Media Persons authorized by ECI for Poll day Coverage</a:t>
                      </a:r>
                    </a:p>
                  </a:txBody>
                  <a:tcPr marL="68580" marR="68580"/>
                </a:tc>
              </a:tr>
            </a:tbl>
          </a:graphicData>
        </a:graphic>
      </p:graphicFrame>
    </p:spTree>
    <p:extLst>
      <p:ext uri="{BB962C8B-B14F-4D97-AF65-F5344CB8AC3E}">
        <p14:creationId xmlns:p14="http://schemas.microsoft.com/office/powerpoint/2010/main" val="37741407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8017"/>
            <a:ext cx="9144000" cy="952584"/>
          </a:xfrm>
          <a:noFill/>
          <a:ln>
            <a:noFill/>
          </a:ln>
        </p:spPr>
        <p:txBody>
          <a:bodyPr>
            <a:noAutofit/>
          </a:bodyPr>
          <a:lstStyle/>
          <a:p>
            <a:pPr algn="ctr"/>
            <a:r>
              <a:rPr lang="en-US" sz="32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POSTAL VOTING </a:t>
            </a:r>
            <a:r>
              <a:rPr lang="en-US" sz="32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CENTER [ PVC]</a:t>
            </a:r>
            <a:endParaRPr lang="en-IN" sz="32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3" name="Content Placeholder 2"/>
          <p:cNvSpPr>
            <a:spLocks noGrp="1"/>
          </p:cNvSpPr>
          <p:nvPr>
            <p:ph idx="1"/>
          </p:nvPr>
        </p:nvSpPr>
        <p:spPr>
          <a:xfrm>
            <a:off x="2" y="1096701"/>
            <a:ext cx="8972549" cy="5385788"/>
          </a:xfrm>
          <a:noFill/>
          <a:ln>
            <a:noFill/>
          </a:ln>
        </p:spPr>
        <p:txBody>
          <a:bodyPr>
            <a:noAutofit/>
          </a:bodyPr>
          <a:lstStyle/>
          <a:p>
            <a:pPr lvl="1" algn="just">
              <a:lnSpc>
                <a:spcPct val="120000"/>
              </a:lnSpc>
              <a:spcBef>
                <a:spcPts val="0"/>
              </a:spcBef>
              <a:buFont typeface="Wingdings" panose="05000000000000000000" pitchFamily="2" charset="2"/>
              <a:buChar char="§"/>
            </a:pPr>
            <a:r>
              <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AVES  </a:t>
            </a:r>
            <a:r>
              <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shall be duly intimated about the  </a:t>
            </a:r>
            <a:endPar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p>
            <a:pPr lvl="2" algn="just">
              <a:lnSpc>
                <a:spcPct val="120000"/>
              </a:lnSpc>
              <a:spcBef>
                <a:spcPts val="0"/>
              </a:spcBef>
              <a:buNone/>
            </a:pPr>
            <a:r>
              <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a:t>
            </a:r>
            <a:r>
              <a:rPr lang="en-US" sz="2000" dirty="0" err="1">
                <a:solidFill>
                  <a:schemeClr val="tx1"/>
                </a:solidFill>
                <a:effectLst/>
                <a:latin typeface="Calibri" panose="020F0502020204030204" pitchFamily="34" charset="0"/>
                <a:ea typeface="MS Mincho" panose="02020609040205080304" pitchFamily="49" charset="-128"/>
                <a:cs typeface="Calibri" panose="020F0502020204030204" pitchFamily="34" charset="0"/>
              </a:rPr>
              <a:t>i</a:t>
            </a:r>
            <a:r>
              <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 The </a:t>
            </a:r>
            <a:r>
              <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full address of the </a:t>
            </a:r>
            <a:r>
              <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PVC; </a:t>
            </a:r>
          </a:p>
          <a:p>
            <a:pPr lvl="2" algn="just">
              <a:lnSpc>
                <a:spcPct val="120000"/>
              </a:lnSpc>
              <a:spcBef>
                <a:spcPts val="0"/>
              </a:spcBef>
              <a:buNone/>
            </a:pPr>
            <a:r>
              <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a:t>
            </a:r>
            <a:r>
              <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ii</a:t>
            </a:r>
            <a:r>
              <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 Dates </a:t>
            </a:r>
            <a:r>
              <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on which the </a:t>
            </a:r>
            <a:r>
              <a:rPr lang="en-US" sz="2000" dirty="0">
                <a:solidFill>
                  <a:schemeClr val="tx1"/>
                </a:solidFill>
                <a:latin typeface="Calibri" panose="020F0502020204030204" pitchFamily="34" charset="0"/>
                <a:ea typeface="MS Mincho" panose="02020609040205080304" pitchFamily="49" charset="-128"/>
                <a:cs typeface="Calibri" panose="020F0502020204030204" pitchFamily="34" charset="0"/>
              </a:rPr>
              <a:t>PB</a:t>
            </a:r>
            <a:r>
              <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voting facility will remain open</a:t>
            </a:r>
            <a:r>
              <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a:t>
            </a:r>
          </a:p>
          <a:p>
            <a:pPr lvl="2" algn="just">
              <a:lnSpc>
                <a:spcPct val="120000"/>
              </a:lnSpc>
              <a:spcBef>
                <a:spcPts val="0"/>
              </a:spcBef>
              <a:buNone/>
            </a:pPr>
            <a:r>
              <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a:t>
            </a:r>
            <a:r>
              <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iii) The hours fixed for postal ballot voting.</a:t>
            </a:r>
          </a:p>
          <a:p>
            <a:pPr lvl="1" algn="just">
              <a:lnSpc>
                <a:spcPct val="120000"/>
              </a:lnSpc>
              <a:spcBef>
                <a:spcPts val="0"/>
              </a:spcBef>
              <a:buFont typeface="Wingdings" panose="05000000000000000000" pitchFamily="2" charset="2"/>
              <a:buChar char="§"/>
            </a:pPr>
            <a:endParaRPr lang="en-US" sz="2000" dirty="0">
              <a:latin typeface="Calibri" panose="020F0502020204030204" pitchFamily="34" charset="0"/>
              <a:ea typeface="MS Mincho" panose="02020609040205080304" pitchFamily="49" charset="-128"/>
              <a:cs typeface="Calibri" panose="020F0502020204030204" pitchFamily="34" charset="0"/>
            </a:endParaRPr>
          </a:p>
          <a:p>
            <a:pPr lvl="1" algn="just">
              <a:lnSpc>
                <a:spcPct val="120000"/>
              </a:lnSpc>
              <a:spcBef>
                <a:spcPts val="0"/>
              </a:spcBef>
              <a:buFont typeface="Wingdings" panose="05000000000000000000" pitchFamily="2" charset="2"/>
              <a:buChar char="§"/>
            </a:pPr>
            <a:r>
              <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a:t>
            </a:r>
            <a:r>
              <a:rPr lang="en-US" sz="2000" dirty="0">
                <a:solidFill>
                  <a:schemeClr val="tx1"/>
                </a:solidFill>
                <a:latin typeface="Calibri" panose="020F0502020204030204" pitchFamily="34" charset="0"/>
                <a:ea typeface="MS Mincho" panose="02020609040205080304" pitchFamily="49" charset="-128"/>
                <a:cs typeface="Calibri" panose="020F0502020204030204" pitchFamily="34" charset="0"/>
              </a:rPr>
              <a:t>They</a:t>
            </a:r>
            <a:r>
              <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a:t>
            </a:r>
            <a:r>
              <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may </a:t>
            </a:r>
            <a:r>
              <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come for casting vote on </a:t>
            </a:r>
            <a:r>
              <a:rPr lang="en-US" sz="2000" b="1" i="1" u="sng"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any of the three days </a:t>
            </a:r>
            <a:r>
              <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during the hours fixed for the purpose and  service identity card is must for identification</a:t>
            </a:r>
            <a:r>
              <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a:t>
            </a:r>
            <a:endParaRPr lang="en-US" sz="2000" dirty="0" smtClean="0">
              <a:ea typeface="MS Mincho" panose="02020609040205080304" pitchFamily="49" charset="-128"/>
              <a:cs typeface="Mangal" panose="02040503050203030202" pitchFamily="18" charset="0"/>
            </a:endParaRPr>
          </a:p>
          <a:p>
            <a:pPr lvl="1">
              <a:buFont typeface="Arial" pitchFamily="34" charset="0"/>
              <a:buChar char="•"/>
            </a:pPr>
            <a:r>
              <a:rPr lang="en-US" sz="2000" dirty="0" smtClean="0">
                <a:ea typeface="MS Mincho" panose="02020609040205080304" pitchFamily="49" charset="-128"/>
                <a:cs typeface="Mangal" panose="02040503050203030202" pitchFamily="18" charset="0"/>
              </a:rPr>
              <a:t> The three days period shall be so fixed that it </a:t>
            </a:r>
            <a:r>
              <a:rPr lang="en-US" sz="2000" b="1" i="1" u="sng" dirty="0" smtClean="0">
                <a:ea typeface="MS Mincho" panose="02020609040205080304" pitchFamily="49" charset="-128"/>
                <a:cs typeface="Mangal" panose="02040503050203030202" pitchFamily="18" charset="0"/>
              </a:rPr>
              <a:t>is completed at least 3 days</a:t>
            </a:r>
            <a:r>
              <a:rPr lang="en-US" sz="2000" dirty="0" smtClean="0">
                <a:ea typeface="MS Mincho" panose="02020609040205080304" pitchFamily="49" charset="-128"/>
                <a:cs typeface="Mangal" panose="02040503050203030202" pitchFamily="18" charset="0"/>
              </a:rPr>
              <a:t> before the date fixed for poll in the constituency.</a:t>
            </a:r>
          </a:p>
          <a:p>
            <a:pPr lvl="1">
              <a:buFont typeface="Arial" pitchFamily="34" charset="0"/>
              <a:buChar char="•"/>
            </a:pPr>
            <a:r>
              <a:rPr lang="en-US" sz="2000" dirty="0" smtClean="0">
                <a:ea typeface="MS Mincho" panose="02020609040205080304" pitchFamily="49" charset="-128"/>
                <a:cs typeface="Mangal" panose="02040503050203030202" pitchFamily="18" charset="0"/>
              </a:rPr>
              <a:t> On each of the three days, the PVC shall remain open from </a:t>
            </a:r>
            <a:r>
              <a:rPr lang="en-US" sz="2000" b="1" i="1" u="sng" dirty="0" smtClean="0">
                <a:ea typeface="MS Mincho" panose="02020609040205080304" pitchFamily="49" charset="-128"/>
                <a:cs typeface="Mangal" panose="02040503050203030202" pitchFamily="18" charset="0"/>
              </a:rPr>
              <a:t>9 AM to 5 PM.</a:t>
            </a:r>
          </a:p>
          <a:p>
            <a:pPr lvl="1" algn="just">
              <a:lnSpc>
                <a:spcPct val="120000"/>
              </a:lnSpc>
              <a:spcBef>
                <a:spcPts val="0"/>
              </a:spcBef>
              <a:buFont typeface="Wingdings" panose="05000000000000000000" pitchFamily="2" charset="2"/>
              <a:buChar char="§"/>
            </a:pPr>
            <a:endPar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p>
            <a:pPr lvl="1" algn="just">
              <a:lnSpc>
                <a:spcPct val="120000"/>
              </a:lnSpc>
              <a:spcBef>
                <a:spcPts val="0"/>
              </a:spcBef>
              <a:buFont typeface="Wingdings" panose="05000000000000000000" pitchFamily="2" charset="2"/>
              <a:buChar char="§"/>
            </a:pPr>
            <a:r>
              <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 </a:t>
            </a:r>
            <a:r>
              <a:rPr lang="en-US" sz="2000" dirty="0">
                <a:solidFill>
                  <a:schemeClr val="tx1"/>
                </a:solidFill>
                <a:latin typeface="Calibri" panose="020F0502020204030204" pitchFamily="34" charset="0"/>
                <a:ea typeface="MS Mincho" panose="02020609040205080304" pitchFamily="49" charset="-128"/>
                <a:cs typeface="Calibri" panose="020F0502020204030204" pitchFamily="34" charset="0"/>
              </a:rPr>
              <a:t>T</a:t>
            </a:r>
            <a:r>
              <a:rPr lang="en-US"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hose who have been approved for voting though this facility can only vote at such PVCs and not in any other </a:t>
            </a:r>
            <a:r>
              <a:rPr lang="en-US" sz="2000" dirty="0" smtClean="0">
                <a:solidFill>
                  <a:schemeClr val="tx1"/>
                </a:solidFill>
                <a:effectLst/>
                <a:latin typeface="Calibri" panose="020F0502020204030204" pitchFamily="34" charset="0"/>
                <a:ea typeface="MS Mincho" panose="02020609040205080304" pitchFamily="49" charset="-128"/>
                <a:cs typeface="Calibri" panose="020F0502020204030204" pitchFamily="34" charset="0"/>
              </a:rPr>
              <a:t>manner.</a:t>
            </a:r>
            <a:endParaRPr lang="en-IN" sz="200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017"/>
            <a:ext cx="9144000" cy="952584"/>
          </a:xfrm>
          <a:noFill/>
          <a:ln>
            <a:noFill/>
          </a:ln>
        </p:spPr>
        <p:txBody>
          <a:bodyPr>
            <a:noAutofit/>
          </a:bodyPr>
          <a:lstStyle/>
          <a:p>
            <a:pPr algn="ctr"/>
            <a:r>
              <a:rPr lang="en-US" sz="24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GUIDELINES FOR VOTING THROUGH PB BY AVES</a:t>
            </a:r>
            <a:endParaRPr lang="en-IN" sz="24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3" name="Content Placeholder 2"/>
          <p:cNvSpPr>
            <a:spLocks noGrp="1"/>
          </p:cNvSpPr>
          <p:nvPr>
            <p:ph idx="1"/>
          </p:nvPr>
        </p:nvSpPr>
        <p:spPr>
          <a:xfrm>
            <a:off x="228600" y="1295400"/>
            <a:ext cx="8572500" cy="4953000"/>
          </a:xfrm>
        </p:spPr>
        <p:txBody>
          <a:bodyPr>
            <a:noAutofit/>
          </a:bodyPr>
          <a:lstStyle/>
          <a:p>
            <a:pPr marL="457200" lvl="1" indent="0" algn="just">
              <a:lnSpc>
                <a:spcPct val="100000"/>
              </a:lnSpc>
              <a:spcAft>
                <a:spcPts val="1000"/>
              </a:spcAft>
              <a:buNone/>
            </a:pPr>
            <a:r>
              <a:rPr lang="en-US" sz="2800" b="1" dirty="0" smtClean="0"/>
              <a:t>Verification of application, listing of AVES and marking PB in ER by RO:</a:t>
            </a:r>
          </a:p>
          <a:p>
            <a:pPr marL="742950" lvl="1" indent="-285750" algn="just">
              <a:lnSpc>
                <a:spcPct val="100000"/>
              </a:lnSpc>
              <a:spcAft>
                <a:spcPts val="1000"/>
              </a:spcAft>
              <a:buFont typeface="Arial" pitchFamily="34" charset="0"/>
              <a:buChar char="•"/>
            </a:pPr>
            <a:r>
              <a:rPr lang="en-US" sz="2800" dirty="0"/>
              <a:t>On receipt of  </a:t>
            </a:r>
            <a:r>
              <a:rPr lang="en-US" sz="2800" b="1" dirty="0">
                <a:solidFill>
                  <a:srgbClr val="0070C0"/>
                </a:solidFill>
              </a:rPr>
              <a:t>Form-12D</a:t>
            </a:r>
            <a:r>
              <a:rPr lang="en-US" sz="2800" dirty="0"/>
              <a:t>, </a:t>
            </a:r>
            <a:r>
              <a:rPr lang="en-US" sz="2800" dirty="0" smtClean="0"/>
              <a:t>the </a:t>
            </a:r>
            <a:r>
              <a:rPr lang="en-US" sz="2800" dirty="0"/>
              <a:t>RO </a:t>
            </a:r>
            <a:r>
              <a:rPr lang="en-US" sz="2800" dirty="0" smtClean="0"/>
              <a:t>will do scrutiny &amp; will prepare list of AVES.</a:t>
            </a:r>
          </a:p>
          <a:p>
            <a:pPr marL="742950" lvl="1" indent="-285750" algn="just">
              <a:lnSpc>
                <a:spcPct val="100000"/>
              </a:lnSpc>
              <a:spcAft>
                <a:spcPts val="1000"/>
              </a:spcAft>
              <a:buFont typeface="Arial" pitchFamily="34" charset="0"/>
              <a:buChar char="•"/>
            </a:pPr>
            <a:r>
              <a:rPr lang="en-US" sz="2800" dirty="0" smtClean="0"/>
              <a:t>The RO shall thereafter arrange to </a:t>
            </a:r>
            <a:r>
              <a:rPr lang="en-US" sz="2800" dirty="0"/>
              <a:t>issue PB </a:t>
            </a:r>
            <a:r>
              <a:rPr lang="en-US" sz="2800" dirty="0" smtClean="0"/>
              <a:t>to them at Postal Voting Centers </a:t>
            </a:r>
            <a:r>
              <a:rPr lang="en-US" sz="2800" b="1" i="1" u="sng" dirty="0" smtClean="0"/>
              <a:t>(PVCs</a:t>
            </a:r>
            <a:r>
              <a:rPr lang="en-US" b="1" i="1" u="sng" dirty="0" smtClean="0"/>
              <a:t>).</a:t>
            </a:r>
            <a:endParaRPr lang="en-US" sz="2800" dirty="0" smtClean="0"/>
          </a:p>
          <a:p>
            <a:pPr marL="742950" lvl="1" indent="-285750" algn="just">
              <a:lnSpc>
                <a:spcPct val="100000"/>
              </a:lnSpc>
              <a:spcAft>
                <a:spcPts val="1000"/>
              </a:spcAft>
              <a:buFont typeface="Arial" pitchFamily="34" charset="0"/>
              <a:buChar char="•"/>
            </a:pPr>
            <a:r>
              <a:rPr lang="en-US" sz="2800" dirty="0" smtClean="0"/>
              <a:t>‘</a:t>
            </a:r>
            <a:r>
              <a:rPr lang="en-US" sz="2800" dirty="0"/>
              <a:t>PB’ </a:t>
            </a:r>
            <a:r>
              <a:rPr lang="en-US" sz="2800" dirty="0" smtClean="0"/>
              <a:t>entry in marked </a:t>
            </a:r>
            <a:r>
              <a:rPr lang="en-US" sz="2800" dirty="0"/>
              <a:t>copy of the </a:t>
            </a:r>
            <a:r>
              <a:rPr lang="en-US" sz="2800" dirty="0" smtClean="0"/>
              <a:t>ER.</a:t>
            </a:r>
            <a:endParaRPr lang="en-IN" sz="2800" dirty="0"/>
          </a:p>
          <a:p>
            <a:pPr marL="742950" lvl="1" indent="-285750" algn="just">
              <a:lnSpc>
                <a:spcPct val="150000"/>
              </a:lnSpc>
              <a:spcAft>
                <a:spcPts val="1000"/>
              </a:spcAft>
            </a:pPr>
            <a:endParaRPr lang="en-IN" sz="2800" dirty="0"/>
          </a:p>
          <a:p>
            <a:endParaRPr lang="en-I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38017"/>
            <a:ext cx="9144000" cy="952584"/>
          </a:xfrm>
          <a:noFill/>
          <a:ln>
            <a:noFill/>
          </a:ln>
        </p:spPr>
        <p:txBody>
          <a:bodyPr>
            <a:noAutofit/>
          </a:bodyPr>
          <a:lstStyle/>
          <a:p>
            <a:pPr algn="ctr"/>
            <a:r>
              <a:rPr lang="en-US" sz="24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GUIDELINES FOR VOTING THROUGH PB BY AVES</a:t>
            </a:r>
            <a:endParaRPr lang="en-IN" sz="24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3" name="Content Placeholder 2"/>
          <p:cNvSpPr>
            <a:spLocks noGrp="1"/>
          </p:cNvSpPr>
          <p:nvPr>
            <p:ph idx="1"/>
          </p:nvPr>
        </p:nvSpPr>
        <p:spPr>
          <a:xfrm>
            <a:off x="0" y="1219200"/>
            <a:ext cx="9144000" cy="5105400"/>
          </a:xfrm>
          <a:noFill/>
          <a:ln>
            <a:noFill/>
          </a:ln>
        </p:spPr>
        <p:txBody>
          <a:bodyPr>
            <a:noAutofit/>
          </a:bodyPr>
          <a:lstStyle/>
          <a:p>
            <a:pPr indent="0">
              <a:lnSpc>
                <a:spcPct val="100000"/>
              </a:lnSpc>
              <a:spcBef>
                <a:spcPts val="0"/>
              </a:spcBef>
              <a:buNone/>
            </a:pPr>
            <a:r>
              <a:rPr lang="en-US" dirty="0" smtClean="0">
                <a:solidFill>
                  <a:schemeClr val="tx1"/>
                </a:solidFill>
                <a:ea typeface="MS Mincho" panose="02020609040205080304" pitchFamily="49" charset="-128"/>
                <a:cs typeface="Calibri" panose="020F0502020204030204" pitchFamily="34" charset="0"/>
              </a:rPr>
              <a:t>Intimation to candidates, personnel and SOP at PVC:</a:t>
            </a:r>
          </a:p>
          <a:p>
            <a:pPr marL="685800" indent="-457200">
              <a:lnSpc>
                <a:spcPct val="150000"/>
              </a:lnSpc>
              <a:spcBef>
                <a:spcPts val="0"/>
              </a:spcBef>
              <a:buFont typeface="Wingdings" panose="05000000000000000000" pitchFamily="2" charset="2"/>
              <a:buChar char="§"/>
            </a:pPr>
            <a:r>
              <a:rPr lang="en-US" sz="2000" dirty="0" smtClean="0">
                <a:solidFill>
                  <a:schemeClr val="tx1"/>
                </a:solidFill>
                <a:ea typeface="MS Mincho" panose="02020609040205080304" pitchFamily="49" charset="-128"/>
                <a:cs typeface="Calibri" panose="020F0502020204030204" pitchFamily="34" charset="0"/>
              </a:rPr>
              <a:t>C</a:t>
            </a:r>
            <a:r>
              <a:rPr lang="en-US" sz="2000" dirty="0" smtClean="0">
                <a:solidFill>
                  <a:schemeClr val="tx1"/>
                </a:solidFill>
                <a:effectLst/>
                <a:ea typeface="MS Mincho" panose="02020609040205080304" pitchFamily="49" charset="-128"/>
                <a:cs typeface="Calibri" panose="020F0502020204030204" pitchFamily="34" charset="0"/>
              </a:rPr>
              <a:t>andidates </a:t>
            </a:r>
            <a:r>
              <a:rPr lang="en-US" sz="2000" dirty="0" smtClean="0">
                <a:ea typeface="MS Mincho" panose="02020609040205080304" pitchFamily="49" charset="-128"/>
                <a:cs typeface="Calibri" panose="020F0502020204030204" pitchFamily="34" charset="0"/>
              </a:rPr>
              <a:t>/agents </a:t>
            </a:r>
            <a:r>
              <a:rPr lang="en-US" sz="2000" dirty="0" smtClean="0">
                <a:solidFill>
                  <a:schemeClr val="tx1"/>
                </a:solidFill>
                <a:ea typeface="MS Mincho" panose="02020609040205080304" pitchFamily="49" charset="-128"/>
                <a:cs typeface="Calibri" panose="020F0502020204030204" pitchFamily="34" charset="0"/>
              </a:rPr>
              <a:t>may </a:t>
            </a:r>
            <a:r>
              <a:rPr lang="en-US" sz="2000" dirty="0" smtClean="0">
                <a:solidFill>
                  <a:schemeClr val="tx1"/>
                </a:solidFill>
                <a:effectLst/>
                <a:ea typeface="MS Mincho" panose="02020609040205080304" pitchFamily="49" charset="-128"/>
                <a:cs typeface="Calibri" panose="020F0502020204030204" pitchFamily="34" charset="0"/>
              </a:rPr>
              <a:t>watch </a:t>
            </a:r>
            <a:r>
              <a:rPr lang="en-US" sz="2000" dirty="0">
                <a:solidFill>
                  <a:schemeClr val="tx1"/>
                </a:solidFill>
                <a:effectLst/>
                <a:ea typeface="MS Mincho" panose="02020609040205080304" pitchFamily="49" charset="-128"/>
                <a:cs typeface="Calibri" panose="020F0502020204030204" pitchFamily="34" charset="0"/>
              </a:rPr>
              <a:t>the proceedings in the PVC. </a:t>
            </a:r>
            <a:endParaRPr lang="en-IN" sz="2000" dirty="0">
              <a:solidFill>
                <a:schemeClr val="tx1"/>
              </a:solidFill>
              <a:ea typeface="MS Mincho" panose="02020609040205080304" pitchFamily="49" charset="-128"/>
              <a:cs typeface="Calibri" panose="020F0502020204030204" pitchFamily="34" charset="0"/>
            </a:endParaRPr>
          </a:p>
          <a:p>
            <a:pPr marL="685800" indent="-457200">
              <a:lnSpc>
                <a:spcPct val="150000"/>
              </a:lnSpc>
              <a:spcBef>
                <a:spcPts val="0"/>
              </a:spcBef>
              <a:buFont typeface="Wingdings" panose="05000000000000000000" pitchFamily="2" charset="2"/>
              <a:buChar char="§"/>
            </a:pPr>
            <a:r>
              <a:rPr lang="en-US" sz="2000" dirty="0" smtClean="0">
                <a:ea typeface="MS Mincho" panose="02020609040205080304" pitchFamily="49" charset="-128"/>
                <a:cs typeface="Mangal" panose="02040503050203030202" pitchFamily="18" charset="0"/>
              </a:rPr>
              <a:t>Attestation of Declaration in </a:t>
            </a:r>
            <a:r>
              <a:rPr lang="en-US" sz="2000" dirty="0" smtClean="0">
                <a:solidFill>
                  <a:srgbClr val="0070C0"/>
                </a:solidFill>
                <a:ea typeface="MS Mincho" panose="02020609040205080304" pitchFamily="49" charset="-128"/>
                <a:cs typeface="Mangal" panose="02040503050203030202" pitchFamily="18" charset="0"/>
              </a:rPr>
              <a:t>Form 13A  </a:t>
            </a:r>
            <a:r>
              <a:rPr lang="en-US" sz="2000" dirty="0" smtClean="0">
                <a:ea typeface="MS Mincho" panose="02020609040205080304" pitchFamily="49" charset="-128"/>
                <a:cs typeface="Mangal" panose="02040503050203030202" pitchFamily="18" charset="0"/>
              </a:rPr>
              <a:t>by the </a:t>
            </a:r>
            <a:r>
              <a:rPr lang="en-US" sz="2000" dirty="0" err="1" smtClean="0">
                <a:ea typeface="MS Mincho" panose="02020609040205080304" pitchFamily="49" charset="-128"/>
                <a:cs typeface="Mangal" panose="02040503050203030202" pitchFamily="18" charset="0"/>
              </a:rPr>
              <a:t>gazetted</a:t>
            </a:r>
            <a:r>
              <a:rPr lang="en-US" sz="2000" dirty="0" smtClean="0">
                <a:ea typeface="MS Mincho" panose="02020609040205080304" pitchFamily="49" charset="-128"/>
                <a:cs typeface="Mangal" panose="02040503050203030202" pitchFamily="18" charset="0"/>
              </a:rPr>
              <a:t> officer.</a:t>
            </a:r>
          </a:p>
          <a:p>
            <a:pPr marL="685800" indent="-457200">
              <a:lnSpc>
                <a:spcPct val="150000"/>
              </a:lnSpc>
              <a:spcBef>
                <a:spcPts val="0"/>
              </a:spcBef>
              <a:buFont typeface="Wingdings" panose="05000000000000000000" pitchFamily="2" charset="2"/>
              <a:buChar char="§"/>
            </a:pPr>
            <a:r>
              <a:rPr lang="en-US" sz="2000" strike="noStrike" dirty="0" smtClean="0">
                <a:ea typeface="MS Mincho" panose="02020609040205080304" pitchFamily="49" charset="-128"/>
                <a:cs typeface="Calibri" panose="020F0502020204030204" pitchFamily="34" charset="0"/>
              </a:rPr>
              <a:t> </a:t>
            </a:r>
            <a:r>
              <a:rPr lang="en-US" sz="2000" dirty="0">
                <a:solidFill>
                  <a:schemeClr val="tx1"/>
                </a:solidFill>
                <a:effectLst/>
                <a:ea typeface="MS Mincho" panose="02020609040205080304" pitchFamily="49" charset="-128"/>
                <a:cs typeface="Calibri" panose="020F0502020204030204" pitchFamily="34" charset="0"/>
              </a:rPr>
              <a:t>Identity </a:t>
            </a:r>
            <a:r>
              <a:rPr lang="en-US" sz="2000" dirty="0" smtClean="0">
                <a:solidFill>
                  <a:schemeClr val="tx1"/>
                </a:solidFill>
                <a:effectLst/>
                <a:ea typeface="MS Mincho" panose="02020609040205080304" pitchFamily="49" charset="-128"/>
                <a:cs typeface="Calibri" panose="020F0502020204030204" pitchFamily="34" charset="0"/>
              </a:rPr>
              <a:t> verification </a:t>
            </a:r>
            <a:r>
              <a:rPr lang="en-US" sz="2000" dirty="0">
                <a:solidFill>
                  <a:schemeClr val="tx1"/>
                </a:solidFill>
                <a:effectLst/>
                <a:ea typeface="MS Mincho" panose="02020609040205080304" pitchFamily="49" charset="-128"/>
                <a:cs typeface="Calibri" panose="020F0502020204030204" pitchFamily="34" charset="0"/>
              </a:rPr>
              <a:t>before issuing </a:t>
            </a:r>
            <a:r>
              <a:rPr lang="en-US" sz="2000" dirty="0">
                <a:solidFill>
                  <a:schemeClr val="tx1"/>
                </a:solidFill>
                <a:ea typeface="MS Mincho" panose="02020609040205080304" pitchFamily="49" charset="-128"/>
                <a:cs typeface="Calibri" panose="020F0502020204030204" pitchFamily="34" charset="0"/>
              </a:rPr>
              <a:t>PB</a:t>
            </a:r>
            <a:r>
              <a:rPr lang="en-US" sz="2000" dirty="0">
                <a:solidFill>
                  <a:schemeClr val="tx1"/>
                </a:solidFill>
                <a:effectLst/>
                <a:ea typeface="MS Mincho" panose="02020609040205080304" pitchFamily="49" charset="-128"/>
                <a:cs typeface="Calibri" panose="020F0502020204030204" pitchFamily="34" charset="0"/>
              </a:rPr>
              <a:t> paper</a:t>
            </a:r>
            <a:r>
              <a:rPr lang="en-US" sz="2000" dirty="0" smtClean="0">
                <a:solidFill>
                  <a:schemeClr val="tx1"/>
                </a:solidFill>
                <a:effectLst/>
                <a:ea typeface="MS Mincho" panose="02020609040205080304" pitchFamily="49" charset="-128"/>
                <a:cs typeface="Calibri" panose="020F0502020204030204" pitchFamily="34" charset="0"/>
              </a:rPr>
              <a:t>. </a:t>
            </a:r>
            <a:endParaRPr lang="en-US" sz="2000" dirty="0">
              <a:solidFill>
                <a:schemeClr val="tx1"/>
              </a:solidFill>
              <a:effectLst/>
              <a:ea typeface="MS Mincho" panose="02020609040205080304" pitchFamily="49" charset="-128"/>
              <a:cs typeface="Calibri" panose="020F0502020204030204" pitchFamily="34" charset="0"/>
            </a:endParaRPr>
          </a:p>
          <a:p>
            <a:pPr marL="685800" indent="-457200">
              <a:lnSpc>
                <a:spcPct val="150000"/>
              </a:lnSpc>
              <a:spcBef>
                <a:spcPts val="0"/>
              </a:spcBef>
              <a:buFont typeface="Wingdings" panose="05000000000000000000" pitchFamily="2" charset="2"/>
              <a:buChar char="§"/>
            </a:pPr>
            <a:r>
              <a:rPr lang="en-US" sz="2000" dirty="0">
                <a:solidFill>
                  <a:schemeClr val="tx1"/>
                </a:solidFill>
                <a:ea typeface="MS Mincho" panose="02020609040205080304" pitchFamily="49" charset="-128"/>
                <a:cs typeface="Calibri" panose="020F0502020204030204" pitchFamily="34" charset="0"/>
              </a:rPr>
              <a:t>A</a:t>
            </a:r>
            <a:r>
              <a:rPr lang="en-US" sz="2000" dirty="0">
                <a:solidFill>
                  <a:schemeClr val="tx1"/>
                </a:solidFill>
                <a:effectLst/>
                <a:ea typeface="MS Mincho" panose="02020609040205080304" pitchFamily="49" charset="-128"/>
                <a:cs typeface="Calibri" panose="020F0502020204030204" pitchFamily="34" charset="0"/>
              </a:rPr>
              <a:t> tick mark </a:t>
            </a:r>
            <a:r>
              <a:rPr lang="en-US" sz="2000" dirty="0" smtClean="0">
                <a:solidFill>
                  <a:schemeClr val="tx1"/>
                </a:solidFill>
                <a:effectLst/>
                <a:ea typeface="MS Mincho" panose="02020609040205080304" pitchFamily="49" charset="-128"/>
                <a:cs typeface="Calibri" panose="020F0502020204030204" pitchFamily="34" charset="0"/>
              </a:rPr>
              <a:t>be </a:t>
            </a:r>
            <a:r>
              <a:rPr lang="en-US" sz="2000" dirty="0">
                <a:solidFill>
                  <a:schemeClr val="tx1"/>
                </a:solidFill>
                <a:effectLst/>
                <a:ea typeface="MS Mincho" panose="02020609040205080304" pitchFamily="49" charset="-128"/>
                <a:cs typeface="Calibri" panose="020F0502020204030204" pitchFamily="34" charset="0"/>
              </a:rPr>
              <a:t>placed against the name of the elector in the list of AVES.</a:t>
            </a:r>
          </a:p>
          <a:p>
            <a:pPr marL="685800" indent="-457200">
              <a:lnSpc>
                <a:spcPct val="150000"/>
              </a:lnSpc>
              <a:spcBef>
                <a:spcPts val="0"/>
              </a:spcBef>
              <a:buFont typeface="Wingdings" panose="05000000000000000000" pitchFamily="2" charset="2"/>
              <a:buChar char="§"/>
            </a:pPr>
            <a:r>
              <a:rPr lang="en-US" sz="2000" dirty="0">
                <a:ea typeface="MS Mincho" panose="02020609040205080304" pitchFamily="49" charset="-128"/>
                <a:cs typeface="Calibri" panose="020F0502020204030204" pitchFamily="34" charset="0"/>
              </a:rPr>
              <a:t> </a:t>
            </a:r>
            <a:r>
              <a:rPr lang="en-US" sz="2000" dirty="0">
                <a:solidFill>
                  <a:schemeClr val="tx1"/>
                </a:solidFill>
                <a:effectLst/>
                <a:ea typeface="MS Mincho" panose="02020609040205080304" pitchFamily="49" charset="-128"/>
                <a:cs typeface="Calibri" panose="020F0502020204030204" pitchFamily="34" charset="0"/>
              </a:rPr>
              <a:t>The counterfoil </a:t>
            </a:r>
            <a:r>
              <a:rPr lang="en-US" sz="2000" dirty="0" smtClean="0">
                <a:solidFill>
                  <a:schemeClr val="tx1"/>
                </a:solidFill>
                <a:effectLst/>
                <a:ea typeface="MS Mincho" panose="02020609040205080304" pitchFamily="49" charset="-128"/>
                <a:cs typeface="Calibri" panose="020F0502020204030204" pitchFamily="34" charset="0"/>
              </a:rPr>
              <a:t>be </a:t>
            </a:r>
            <a:r>
              <a:rPr lang="en-US" sz="2000" dirty="0" smtClean="0">
                <a:solidFill>
                  <a:schemeClr val="tx1"/>
                </a:solidFill>
                <a:effectLst/>
                <a:ea typeface="MS Mincho" panose="02020609040205080304" pitchFamily="49" charset="-128"/>
                <a:cs typeface="Mangal" panose="02040503050203030202" pitchFamily="18" charset="0"/>
              </a:rPr>
              <a:t>kept </a:t>
            </a:r>
            <a:r>
              <a:rPr lang="en-US" sz="2000" dirty="0">
                <a:solidFill>
                  <a:schemeClr val="tx1"/>
                </a:solidFill>
                <a:effectLst/>
                <a:ea typeface="MS Mincho" panose="02020609040205080304" pitchFamily="49" charset="-128"/>
                <a:cs typeface="Mangal" panose="02040503050203030202" pitchFamily="18" charset="0"/>
              </a:rPr>
              <a:t>in safe custody to be sent to the RO along with envelopes containing polled postal ballots</a:t>
            </a:r>
            <a:r>
              <a:rPr lang="en-US" sz="2000" dirty="0" smtClean="0">
                <a:solidFill>
                  <a:schemeClr val="tx1"/>
                </a:solidFill>
                <a:effectLst/>
                <a:ea typeface="MS Mincho" panose="02020609040205080304" pitchFamily="49" charset="-128"/>
                <a:cs typeface="Mangal" panose="02040503050203030202" pitchFamily="18" charset="0"/>
              </a:rPr>
              <a:t>.</a:t>
            </a:r>
          </a:p>
          <a:p>
            <a:pPr marL="685800" indent="-457200">
              <a:lnSpc>
                <a:spcPct val="150000"/>
              </a:lnSpc>
              <a:spcBef>
                <a:spcPts val="0"/>
              </a:spcBef>
              <a:buFont typeface="Wingdings" panose="05000000000000000000" pitchFamily="2" charset="2"/>
              <a:buChar char="§"/>
            </a:pPr>
            <a:r>
              <a:rPr lang="en-IN" sz="2000" dirty="0" smtClean="0">
                <a:ea typeface="MS Mincho" panose="02020609040205080304" pitchFamily="49" charset="-128"/>
                <a:cs typeface="Mangal" panose="02040503050203030202" pitchFamily="18" charset="0"/>
              </a:rPr>
              <a:t>After </a:t>
            </a:r>
            <a:r>
              <a:rPr lang="en-IN" sz="2000" dirty="0">
                <a:ea typeface="MS Mincho" panose="02020609040205080304" pitchFamily="49" charset="-128"/>
                <a:cs typeface="Mangal" panose="02040503050203030202" pitchFamily="18" charset="0"/>
              </a:rPr>
              <a:t>closing the large envelope, the voter will drop</a:t>
            </a:r>
            <a:r>
              <a:rPr lang="en-US" sz="2000" dirty="0">
                <a:ea typeface="MS Mincho" panose="02020609040205080304" pitchFamily="49" charset="-128"/>
                <a:cs typeface="Mangal" panose="02040503050203030202" pitchFamily="18" charset="0"/>
              </a:rPr>
              <a:t>  it in the box kept in the PVC. </a:t>
            </a:r>
          </a:p>
          <a:p>
            <a:pPr marL="685800" indent="-457200">
              <a:lnSpc>
                <a:spcPct val="100000"/>
              </a:lnSpc>
              <a:spcBef>
                <a:spcPts val="0"/>
              </a:spcBef>
              <a:buFont typeface="Wingdings" panose="05000000000000000000" pitchFamily="2" charset="2"/>
              <a:buChar char="§"/>
            </a:pPr>
            <a:endParaRPr lang="en-US" sz="2500" dirty="0">
              <a:ea typeface="MS Mincho" panose="02020609040205080304" pitchFamily="49" charset="-128"/>
              <a:cs typeface="Mangal" panose="02040503050203030202" pitchFamily="18" charset="0"/>
            </a:endParaRPr>
          </a:p>
          <a:p>
            <a:pPr marL="685800" indent="-457200">
              <a:lnSpc>
                <a:spcPct val="100000"/>
              </a:lnSpc>
              <a:spcBef>
                <a:spcPts val="0"/>
              </a:spcBef>
              <a:buFont typeface="Wingdings" panose="05000000000000000000" pitchFamily="2" charset="2"/>
              <a:buChar char="§"/>
            </a:pPr>
            <a:endParaRPr lang="en-IN" sz="2600" dirty="0">
              <a:solidFill>
                <a:schemeClr val="tx1"/>
              </a:solidFill>
              <a:effectLst/>
              <a:ea typeface="MS Mincho" panose="02020609040205080304" pitchFamily="49" charset="-128"/>
              <a:cs typeface="Mangal" panose="02040503050203030202" pitchFamily="18" charset="0"/>
            </a:endParaRPr>
          </a:p>
          <a:p>
            <a:pPr>
              <a:lnSpc>
                <a:spcPct val="100000"/>
              </a:lnSpc>
              <a:spcBef>
                <a:spcPts val="0"/>
              </a:spcBef>
              <a:buFont typeface="Wingdings" panose="05000000000000000000" pitchFamily="2" charset="2"/>
              <a:buChar char="§"/>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8017"/>
            <a:ext cx="9144000" cy="952584"/>
          </a:xfrm>
          <a:noFill/>
          <a:ln>
            <a:noFill/>
          </a:ln>
        </p:spPr>
        <p:txBody>
          <a:bodyPr>
            <a:noAutofit/>
          </a:bodyPr>
          <a:lstStyle/>
          <a:p>
            <a:pPr algn="ctr"/>
            <a:r>
              <a:rPr lang="en-US" sz="20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GUIDELINES FOR VOTING THROUGH PB BY AVES</a:t>
            </a:r>
            <a:endParaRPr lang="en-IN" sz="20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3" name="Content Placeholder 2"/>
          <p:cNvSpPr>
            <a:spLocks noGrp="1"/>
          </p:cNvSpPr>
          <p:nvPr>
            <p:ph idx="1"/>
          </p:nvPr>
        </p:nvSpPr>
        <p:spPr>
          <a:xfrm>
            <a:off x="381000" y="914400"/>
            <a:ext cx="8534400" cy="5562600"/>
          </a:xfrm>
        </p:spPr>
        <p:txBody>
          <a:bodyPr>
            <a:noAutofit/>
          </a:bodyPr>
          <a:lstStyle/>
          <a:p>
            <a:pPr indent="0">
              <a:lnSpc>
                <a:spcPct val="170000"/>
              </a:lnSpc>
              <a:buNone/>
            </a:pPr>
            <a:r>
              <a:rPr lang="en-US" sz="2400" b="1" dirty="0" smtClean="0">
                <a:ea typeface="MS Mincho" panose="02020609040205080304" pitchFamily="49" charset="-128"/>
                <a:cs typeface="Mangal" panose="02040503050203030202" pitchFamily="18" charset="0"/>
              </a:rPr>
              <a:t>Daily end-of-poll procedure at PVC:</a:t>
            </a:r>
          </a:p>
          <a:p>
            <a:pPr indent="0">
              <a:lnSpc>
                <a:spcPct val="170000"/>
              </a:lnSpc>
              <a:buNone/>
            </a:pPr>
            <a:r>
              <a:rPr lang="en-US" sz="2400" dirty="0" smtClean="0">
                <a:ea typeface="MS Mincho" panose="02020609040205080304" pitchFamily="49" charset="-128"/>
                <a:cs typeface="Mangal" panose="02040503050203030202" pitchFamily="18" charset="0"/>
              </a:rPr>
              <a:t>On each</a:t>
            </a:r>
            <a:r>
              <a:rPr lang="en-US" sz="2400" dirty="0" smtClean="0">
                <a:solidFill>
                  <a:schemeClr val="tx1"/>
                </a:solidFill>
                <a:effectLst/>
                <a:ea typeface="MS Mincho" panose="02020609040205080304" pitchFamily="49" charset="-128"/>
                <a:cs typeface="Mangal" panose="02040503050203030202" pitchFamily="18" charset="0"/>
              </a:rPr>
              <a:t> day after the </a:t>
            </a:r>
            <a:r>
              <a:rPr lang="en-US" sz="2400" b="1" i="1" u="sng" dirty="0">
                <a:solidFill>
                  <a:schemeClr val="tx1"/>
                </a:solidFill>
                <a:effectLst/>
                <a:ea typeface="MS Mincho" panose="02020609040205080304" pitchFamily="49" charset="-128"/>
                <a:cs typeface="Mangal" panose="02040503050203030202" pitchFamily="18" charset="0"/>
              </a:rPr>
              <a:t>poll closes</a:t>
            </a:r>
            <a:r>
              <a:rPr lang="en-US" sz="2400" dirty="0">
                <a:solidFill>
                  <a:schemeClr val="tx1"/>
                </a:solidFill>
                <a:effectLst/>
                <a:ea typeface="MS Mincho" panose="02020609040205080304" pitchFamily="49" charset="-128"/>
                <a:cs typeface="Mangal" panose="02040503050203030202" pitchFamily="18" charset="0"/>
              </a:rPr>
              <a:t>, the envelopes in </a:t>
            </a:r>
            <a:r>
              <a:rPr lang="en-US" sz="2400" b="1" dirty="0">
                <a:solidFill>
                  <a:srgbClr val="0070C0"/>
                </a:solidFill>
                <a:effectLst/>
                <a:ea typeface="MS Mincho" panose="02020609040205080304" pitchFamily="49" charset="-128"/>
                <a:cs typeface="Mangal" panose="02040503050203030202" pitchFamily="18" charset="0"/>
              </a:rPr>
              <a:t>Form 13C </a:t>
            </a:r>
            <a:r>
              <a:rPr lang="en-US" sz="2400" dirty="0">
                <a:solidFill>
                  <a:schemeClr val="tx1"/>
                </a:solidFill>
                <a:effectLst/>
                <a:ea typeface="MS Mincho" panose="02020609040205080304" pitchFamily="49" charset="-128"/>
                <a:cs typeface="Mangal" panose="02040503050203030202" pitchFamily="18" charset="0"/>
              </a:rPr>
              <a:t>in the drop box shall be taken out, and sealed in a larger packet </a:t>
            </a:r>
            <a:r>
              <a:rPr lang="en-US" sz="2400" dirty="0" err="1" smtClean="0">
                <a:solidFill>
                  <a:schemeClr val="tx1"/>
                </a:solidFill>
                <a:effectLst/>
                <a:ea typeface="MS Mincho" panose="02020609040205080304" pitchFamily="49" charset="-128"/>
                <a:cs typeface="Mangal" panose="02040503050203030202" pitchFamily="18" charset="0"/>
              </a:rPr>
              <a:t>superscribed</a:t>
            </a:r>
            <a:r>
              <a:rPr lang="en-US" sz="2400" dirty="0" smtClean="0">
                <a:solidFill>
                  <a:schemeClr val="tx1"/>
                </a:solidFill>
                <a:effectLst/>
                <a:ea typeface="MS Mincho" panose="02020609040205080304" pitchFamily="49" charset="-128"/>
                <a:cs typeface="Mangal" panose="02040503050203030202" pitchFamily="18" charset="0"/>
              </a:rPr>
              <a:t> </a:t>
            </a:r>
            <a:r>
              <a:rPr lang="en-US" sz="2400" dirty="0">
                <a:solidFill>
                  <a:schemeClr val="tx1"/>
                </a:solidFill>
                <a:effectLst/>
                <a:ea typeface="MS Mincho" panose="02020609040205080304" pitchFamily="49" charset="-128"/>
                <a:cs typeface="Mangal" panose="02040503050203030202" pitchFamily="18" charset="0"/>
              </a:rPr>
              <a:t>“Postal Ballots in PVC”. On the </a:t>
            </a:r>
            <a:r>
              <a:rPr lang="en-US" sz="2400" b="1" i="1" u="sng" dirty="0">
                <a:solidFill>
                  <a:schemeClr val="tx1"/>
                </a:solidFill>
                <a:effectLst/>
                <a:ea typeface="MS Mincho" panose="02020609040205080304" pitchFamily="49" charset="-128"/>
                <a:cs typeface="Mangal" panose="02040503050203030202" pitchFamily="18" charset="0"/>
              </a:rPr>
              <a:t>outer packet</a:t>
            </a:r>
            <a:r>
              <a:rPr lang="en-US" sz="2400" dirty="0">
                <a:solidFill>
                  <a:schemeClr val="tx1"/>
                </a:solidFill>
                <a:effectLst/>
                <a:ea typeface="MS Mincho" panose="02020609040205080304" pitchFamily="49" charset="-128"/>
                <a:cs typeface="Mangal" panose="02040503050203030202" pitchFamily="18" charset="0"/>
              </a:rPr>
              <a:t>, the following particulars should be clearly mentioned:</a:t>
            </a:r>
            <a:endParaRPr lang="en-IN" sz="2400" dirty="0">
              <a:solidFill>
                <a:schemeClr val="tx1"/>
              </a:solidFill>
              <a:effectLst/>
              <a:ea typeface="MS Mincho" panose="02020609040205080304" pitchFamily="49" charset="-128"/>
              <a:cs typeface="Mangal" panose="02040503050203030202" pitchFamily="18" charset="0"/>
            </a:endParaRPr>
          </a:p>
          <a:p>
            <a:pPr marL="800100" lvl="1" indent="-342900">
              <a:lnSpc>
                <a:spcPct val="170000"/>
              </a:lnSpc>
              <a:buFont typeface="+mj-lt"/>
              <a:buAutoNum type="romanLcParenBoth"/>
            </a:pPr>
            <a:r>
              <a:rPr lang="en-US" sz="2000" dirty="0">
                <a:solidFill>
                  <a:schemeClr val="tx1"/>
                </a:solidFill>
                <a:effectLst/>
                <a:ea typeface="MS Mincho" panose="02020609040205080304" pitchFamily="49" charset="-128"/>
                <a:cs typeface="Mangal" panose="02040503050203030202" pitchFamily="18" charset="0"/>
              </a:rPr>
              <a:t>Name and number of Constituency, </a:t>
            </a:r>
            <a:endParaRPr lang="en-IN" sz="2000" dirty="0">
              <a:solidFill>
                <a:schemeClr val="tx1"/>
              </a:solidFill>
              <a:effectLst/>
              <a:ea typeface="MS Mincho" panose="02020609040205080304" pitchFamily="49" charset="-128"/>
              <a:cs typeface="Mangal" panose="02040503050203030202" pitchFamily="18" charset="0"/>
            </a:endParaRPr>
          </a:p>
          <a:p>
            <a:pPr marL="800100" lvl="1" indent="-342900">
              <a:lnSpc>
                <a:spcPct val="170000"/>
              </a:lnSpc>
              <a:buFont typeface="+mj-lt"/>
              <a:buAutoNum type="romanLcParenBoth"/>
            </a:pPr>
            <a:r>
              <a:rPr lang="en-US" sz="2000" dirty="0" smtClean="0">
                <a:solidFill>
                  <a:schemeClr val="tx1"/>
                </a:solidFill>
                <a:effectLst/>
                <a:ea typeface="MS Mincho" panose="02020609040205080304" pitchFamily="49" charset="-128"/>
                <a:cs typeface="Mangal" panose="02040503050203030202" pitchFamily="18" charset="0"/>
              </a:rPr>
              <a:t> Name </a:t>
            </a:r>
            <a:r>
              <a:rPr lang="en-US" sz="2000" dirty="0">
                <a:solidFill>
                  <a:schemeClr val="tx1"/>
                </a:solidFill>
                <a:effectLst/>
                <a:ea typeface="MS Mincho" panose="02020609040205080304" pitchFamily="49" charset="-128"/>
                <a:cs typeface="Mangal" panose="02040503050203030202" pitchFamily="18" charset="0"/>
              </a:rPr>
              <a:t>of location of PVC,</a:t>
            </a:r>
            <a:endParaRPr lang="en-IN" sz="2000" dirty="0">
              <a:solidFill>
                <a:schemeClr val="tx1"/>
              </a:solidFill>
              <a:effectLst/>
              <a:ea typeface="MS Mincho" panose="02020609040205080304" pitchFamily="49" charset="-128"/>
              <a:cs typeface="Mangal" panose="02040503050203030202" pitchFamily="18" charset="0"/>
            </a:endParaRPr>
          </a:p>
          <a:p>
            <a:pPr marL="800100" lvl="1" indent="-342900">
              <a:lnSpc>
                <a:spcPct val="170000"/>
              </a:lnSpc>
              <a:buFont typeface="+mj-lt"/>
              <a:buAutoNum type="romanLcParenBoth"/>
            </a:pPr>
            <a:r>
              <a:rPr lang="en-US" sz="2000" dirty="0" smtClean="0">
                <a:solidFill>
                  <a:schemeClr val="tx1"/>
                </a:solidFill>
                <a:effectLst/>
                <a:ea typeface="MS Mincho" panose="02020609040205080304" pitchFamily="49" charset="-128"/>
                <a:cs typeface="Mangal" panose="02040503050203030202" pitchFamily="18" charset="0"/>
              </a:rPr>
              <a:t> The </a:t>
            </a:r>
            <a:r>
              <a:rPr lang="en-US" sz="2000" dirty="0">
                <a:solidFill>
                  <a:schemeClr val="tx1"/>
                </a:solidFill>
                <a:effectLst/>
                <a:ea typeface="MS Mincho" panose="02020609040205080304" pitchFamily="49" charset="-128"/>
                <a:cs typeface="Mangal" panose="02040503050203030202" pitchFamily="18" charset="0"/>
              </a:rPr>
              <a:t>date on which the votes were cast,</a:t>
            </a:r>
          </a:p>
          <a:p>
            <a:pPr marL="800100" lvl="1" indent="-342900">
              <a:lnSpc>
                <a:spcPct val="170000"/>
              </a:lnSpc>
              <a:buFont typeface="+mj-lt"/>
              <a:buAutoNum type="romanLcParenBoth"/>
            </a:pPr>
            <a:r>
              <a:rPr lang="en-US" sz="2000" dirty="0">
                <a:solidFill>
                  <a:schemeClr val="tx1"/>
                </a:solidFill>
                <a:effectLst/>
                <a:ea typeface="MS Mincho" panose="02020609040205080304" pitchFamily="49" charset="-128"/>
                <a:cs typeface="Mangal" panose="02040503050203030202" pitchFamily="18" charset="0"/>
              </a:rPr>
              <a:t>The number of envelopes in </a:t>
            </a:r>
            <a:r>
              <a:rPr lang="en-US" sz="2000" b="1" dirty="0">
                <a:solidFill>
                  <a:srgbClr val="0070C0"/>
                </a:solidFill>
                <a:effectLst/>
                <a:ea typeface="MS Mincho" panose="02020609040205080304" pitchFamily="49" charset="-128"/>
                <a:cs typeface="Mangal" panose="02040503050203030202" pitchFamily="18" charset="0"/>
              </a:rPr>
              <a:t>Form </a:t>
            </a:r>
            <a:r>
              <a:rPr lang="en-US" sz="2000" b="1" dirty="0" smtClean="0">
                <a:solidFill>
                  <a:srgbClr val="0070C0"/>
                </a:solidFill>
                <a:effectLst/>
                <a:ea typeface="MS Mincho" panose="02020609040205080304" pitchFamily="49" charset="-128"/>
                <a:cs typeface="Mangal" panose="02040503050203030202" pitchFamily="18" charset="0"/>
              </a:rPr>
              <a:t>13C </a:t>
            </a:r>
            <a:r>
              <a:rPr lang="en-US" sz="2000" dirty="0">
                <a:solidFill>
                  <a:schemeClr val="tx1"/>
                </a:solidFill>
                <a:effectLst/>
                <a:ea typeface="MS Mincho" panose="02020609040205080304" pitchFamily="49" charset="-128"/>
                <a:cs typeface="Mangal" panose="02040503050203030202" pitchFamily="18" charset="0"/>
              </a:rPr>
              <a:t>in the packet.</a:t>
            </a:r>
            <a:endParaRPr lang="en-IN" sz="2000" dirty="0">
              <a:solidFill>
                <a:schemeClr val="tx1"/>
              </a:solidFill>
              <a:effectLst/>
              <a:ea typeface="MS Mincho" panose="02020609040205080304" pitchFamily="49" charset="-128"/>
              <a:cs typeface="Mangal" panose="02040503050203030202" pitchFamily="18" charset="0"/>
            </a:endParaRPr>
          </a:p>
          <a:p>
            <a:pPr marL="0" lvl="0" indent="0">
              <a:lnSpc>
                <a:spcPct val="170000"/>
              </a:lnSpc>
              <a:buNone/>
            </a:pPr>
            <a:endParaRPr lang="en-IN" sz="800" dirty="0">
              <a:solidFill>
                <a:schemeClr val="tx1"/>
              </a:solidFill>
              <a:effectLst/>
              <a:latin typeface="Calisto MT" panose="02040603050505030304" pitchFamily="18" charset="0"/>
              <a:ea typeface="MS Mincho" panose="02020609040205080304" pitchFamily="49" charset="-128"/>
              <a:cs typeface="Mangal" panose="02040503050203030202" pitchFamily="18" charset="0"/>
            </a:endParaRPr>
          </a:p>
          <a:p>
            <a:pPr marL="45720" indent="0">
              <a:lnSpc>
                <a:spcPct val="170000"/>
              </a:lnSpc>
              <a:spcAft>
                <a:spcPts val="1000"/>
              </a:spcAft>
              <a:buNone/>
            </a:pPr>
            <a:r>
              <a:rPr lang="en-US" sz="100" b="1" dirty="0">
                <a:solidFill>
                  <a:schemeClr val="tx1"/>
                </a:solidFill>
                <a:effectLst/>
                <a:latin typeface="Times New Roman" panose="02020603050405020304" pitchFamily="18" charset="0"/>
                <a:ea typeface="MS Mincho" panose="02020609040205080304" pitchFamily="49" charset="-128"/>
              </a:rPr>
              <a:t/>
            </a:r>
            <a:br>
              <a:rPr lang="en-US" sz="100" b="1" dirty="0">
                <a:solidFill>
                  <a:schemeClr val="tx1"/>
                </a:solidFill>
                <a:effectLst/>
                <a:latin typeface="Times New Roman" panose="02020603050405020304" pitchFamily="18" charset="0"/>
                <a:ea typeface="MS Mincho" panose="02020609040205080304" pitchFamily="49" charset="-128"/>
              </a:rPr>
            </a:br>
            <a:r>
              <a:rPr lang="en-US" sz="100" b="1" dirty="0">
                <a:solidFill>
                  <a:schemeClr val="tx1"/>
                </a:solidFill>
                <a:effectLst/>
                <a:latin typeface="Times New Roman" panose="02020603050405020304" pitchFamily="18" charset="0"/>
                <a:ea typeface="MS Mincho" panose="02020609040205080304" pitchFamily="49" charset="-128"/>
                <a:cs typeface="Mangal" panose="02040503050203030202" pitchFamily="18" charset="0"/>
              </a:rPr>
              <a:t> </a:t>
            </a:r>
            <a:endParaRPr lang="en-IN" sz="100" dirty="0">
              <a:solidFill>
                <a:schemeClr val="tx1"/>
              </a:solidFill>
              <a:effectLst/>
              <a:latin typeface="Calibri" panose="020F0502020204030204" pitchFamily="34" charset="0"/>
              <a:ea typeface="MS Mincho" panose="02020609040205080304" pitchFamily="49" charset="-128"/>
              <a:cs typeface="Mangal" panose="02040503050203030202" pitchFamily="18" charset="0"/>
            </a:endParaRPr>
          </a:p>
          <a:p>
            <a:pPr marL="742950" lvl="1" indent="-285750">
              <a:lnSpc>
                <a:spcPct val="170000"/>
              </a:lnSpc>
              <a:tabLst>
                <a:tab pos="457200" algn="l"/>
              </a:tabLst>
            </a:pPr>
            <a:endParaRPr lang="en-IN" sz="400" dirty="0"/>
          </a:p>
        </p:txBody>
      </p:sp>
      <p:sp>
        <p:nvSpPr>
          <p:cNvPr id="4" name="Rectangle 3"/>
          <p:cNvSpPr/>
          <p:nvPr/>
        </p:nvSpPr>
        <p:spPr>
          <a:xfrm>
            <a:off x="8223468" y="6195353"/>
            <a:ext cx="982513" cy="400110"/>
          </a:xfrm>
          <a:prstGeom prst="rect">
            <a:avLst/>
          </a:prstGeom>
        </p:spPr>
        <p:txBody>
          <a:bodyPr wrap="none">
            <a:spAutoFit/>
          </a:bodyPr>
          <a:lstStyle/>
          <a:p>
            <a:r>
              <a:rPr lang="en-GB" sz="2000" dirty="0" err="1" smtClean="0"/>
              <a:t>Contd</a:t>
            </a:r>
            <a:r>
              <a:rPr lang="en-GB" sz="2000" dirty="0" smtClean="0"/>
              <a: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8017"/>
            <a:ext cx="9144000" cy="952584"/>
          </a:xfrm>
          <a:noFill/>
          <a:ln>
            <a:noFill/>
          </a:ln>
        </p:spPr>
        <p:txBody>
          <a:bodyPr>
            <a:noAutofit/>
          </a:bodyPr>
          <a:lstStyle/>
          <a:p>
            <a:pPr algn="ctr"/>
            <a:r>
              <a:rPr lang="en-US" sz="2000"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GUIDELINES FOR VOTING THROUGH PB BY AVES</a:t>
            </a:r>
            <a:endParaRPr lang="en-IN" sz="20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endParaRPr>
          </a:p>
        </p:txBody>
      </p:sp>
      <p:sp>
        <p:nvSpPr>
          <p:cNvPr id="3" name="Content Placeholder 2"/>
          <p:cNvSpPr>
            <a:spLocks noGrp="1"/>
          </p:cNvSpPr>
          <p:nvPr>
            <p:ph idx="1"/>
          </p:nvPr>
        </p:nvSpPr>
        <p:spPr>
          <a:xfrm>
            <a:off x="342901" y="838200"/>
            <a:ext cx="8648699" cy="5638800"/>
          </a:xfrm>
        </p:spPr>
        <p:txBody>
          <a:bodyPr>
            <a:noAutofit/>
          </a:bodyPr>
          <a:lstStyle/>
          <a:p>
            <a:pPr marL="0" lvl="0" indent="0" algn="just">
              <a:lnSpc>
                <a:spcPct val="120000"/>
              </a:lnSpc>
              <a:spcBef>
                <a:spcPts val="0"/>
              </a:spcBef>
              <a:buNone/>
            </a:pPr>
            <a:r>
              <a:rPr lang="en-US" sz="2200" b="1"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Sealing of counterfoils, sending packets of polled PBs and other </a:t>
            </a:r>
            <a:r>
              <a:rPr lang="en-US" sz="2200" b="1" dirty="0" smtClean="0">
                <a:latin typeface="Calibri" panose="020F0502020204030204" pitchFamily="34" charset="0"/>
                <a:ea typeface="MS Mincho" panose="02020609040205080304" pitchFamily="49" charset="-128"/>
                <a:cs typeface="Calibri" panose="020F0502020204030204" pitchFamily="34" charset="0"/>
              </a:rPr>
              <a:t>ma</a:t>
            </a:r>
            <a:r>
              <a:rPr lang="en-US" sz="2200" b="1"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terials to RO </a:t>
            </a:r>
          </a:p>
          <a:p>
            <a:pPr marL="342900" lvl="0" indent="-342900" algn="just">
              <a:lnSpc>
                <a:spcPct val="120000"/>
              </a:lnSpc>
              <a:spcBef>
                <a:spcPts val="0"/>
              </a:spcBef>
              <a:buFont typeface="+mj-lt"/>
              <a:buAutoNum type="romanLcParenBoth"/>
            </a:pP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The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counterfoils</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 of PB shall also be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sealed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in a separate packet </a:t>
            </a:r>
            <a:r>
              <a:rPr lang="en-US" sz="2200" b="1" i="1" u="sng"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super-scribed</a:t>
            </a: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a:t>
            </a: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Counterfoils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of PBs in PVC”.</a:t>
            </a:r>
          </a:p>
          <a:p>
            <a:pPr marL="342900" lvl="0" indent="-342900" algn="just">
              <a:lnSpc>
                <a:spcPct val="120000"/>
              </a:lnSpc>
              <a:spcBef>
                <a:spcPts val="0"/>
              </a:spcBef>
              <a:buFont typeface="+mj-lt"/>
              <a:buAutoNum type="romanLcParenBoth"/>
            </a:pP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 Both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the packets containing the polled PBs and the counterfoils be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sent to the RO</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 in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same evening</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a:t>
            </a:r>
            <a:endParaRPr lang="en-IN" sz="2200" dirty="0">
              <a:solidFill>
                <a:schemeClr val="tx1"/>
              </a:solidFill>
              <a:latin typeface="Calibri" panose="020F0502020204030204" pitchFamily="34" charset="0"/>
              <a:ea typeface="MS Mincho" panose="02020609040205080304" pitchFamily="49" charset="-128"/>
              <a:cs typeface="Calibri" panose="020F0502020204030204" pitchFamily="34" charset="0"/>
            </a:endParaRPr>
          </a:p>
          <a:p>
            <a:pPr marL="342900" lvl="0" indent="-342900" algn="just">
              <a:lnSpc>
                <a:spcPct val="120000"/>
              </a:lnSpc>
              <a:spcBef>
                <a:spcPts val="0"/>
              </a:spcBef>
              <a:buFont typeface="+mj-lt"/>
              <a:buAutoNum type="romanLcParenBoth"/>
            </a:pPr>
            <a:r>
              <a:rPr lang="en-US" sz="2200" b="1" i="1" u="sng"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 Signature</a:t>
            </a: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of the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agents of candidates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present in the PVC should be obtained on each day of voting in the PVC.</a:t>
            </a:r>
            <a:endParaRPr lang="en-IN" sz="2200" i="1" dirty="0">
              <a:solidFill>
                <a:schemeClr val="tx1"/>
              </a:solidFill>
              <a:latin typeface="Calibri" panose="020F0502020204030204" pitchFamily="34" charset="0"/>
              <a:ea typeface="MS Mincho" panose="02020609040205080304" pitchFamily="49" charset="-128"/>
              <a:cs typeface="Calibri" panose="020F0502020204030204" pitchFamily="34" charset="0"/>
            </a:endParaRPr>
          </a:p>
          <a:p>
            <a:pPr marL="342900" lvl="0" indent="-342900" algn="just">
              <a:lnSpc>
                <a:spcPct val="120000"/>
              </a:lnSpc>
              <a:spcBef>
                <a:spcPts val="0"/>
              </a:spcBef>
              <a:buFont typeface="+mj-lt"/>
              <a:buAutoNum type="romanLcParenBoth"/>
            </a:pP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 At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the end of the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3 days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voting period, all other material supplied to the PVC be collected by the ARO in charge of the PVC and retained at the </a:t>
            </a: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HQ.  </a:t>
            </a:r>
            <a:endPar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endParaRPr>
          </a:p>
          <a:p>
            <a:pPr marL="342900" lvl="0" indent="-342900" algn="just">
              <a:lnSpc>
                <a:spcPct val="120000"/>
              </a:lnSpc>
              <a:spcBef>
                <a:spcPts val="0"/>
              </a:spcBef>
              <a:buFont typeface="+mj-lt"/>
              <a:buAutoNum type="romanLcParenBoth"/>
            </a:pP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If </a:t>
            </a:r>
            <a:r>
              <a:rPr lang="en-US" sz="2200" dirty="0" smtClean="0">
                <a:latin typeface="Calibri" panose="020F0502020204030204" pitchFamily="34" charset="0"/>
                <a:ea typeface="MS Mincho" panose="02020609040205080304" pitchFamily="49" charset="-128"/>
                <a:cs typeface="Calibri" panose="020F0502020204030204" pitchFamily="34" charset="0"/>
              </a:rPr>
              <a:t>any AVES</a:t>
            </a:r>
            <a:r>
              <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rPr>
              <a:t>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does not turn up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for voting in PVC, there is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no requirement </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of sending the PB  </a:t>
            </a:r>
            <a:r>
              <a:rPr lang="en-US" sz="2200" b="1" i="1" u="sng" dirty="0">
                <a:solidFill>
                  <a:schemeClr val="tx1"/>
                </a:solidFill>
                <a:latin typeface="Calibri" panose="020F0502020204030204" pitchFamily="34" charset="0"/>
                <a:ea typeface="MS Mincho" panose="02020609040205080304" pitchFamily="49" charset="-128"/>
                <a:cs typeface="Calibri" panose="020F0502020204030204" pitchFamily="34" charset="0"/>
              </a:rPr>
              <a:t>by post</a:t>
            </a:r>
            <a:r>
              <a:rPr lang="en-US" sz="2200" dirty="0">
                <a:solidFill>
                  <a:schemeClr val="tx1"/>
                </a:solidFill>
                <a:latin typeface="Calibri" panose="020F0502020204030204" pitchFamily="34" charset="0"/>
                <a:ea typeface="MS Mincho" panose="02020609040205080304" pitchFamily="49" charset="-128"/>
                <a:cs typeface="Calibri" panose="020F0502020204030204" pitchFamily="34" charset="0"/>
              </a:rPr>
              <a:t>.  </a:t>
            </a:r>
            <a:endParaRPr lang="en-US" sz="2200" dirty="0" smtClean="0">
              <a:solidFill>
                <a:schemeClr val="tx1"/>
              </a:solidFill>
              <a:latin typeface="Calibri" panose="020F0502020204030204" pitchFamily="34" charset="0"/>
              <a:ea typeface="MS Mincho" panose="02020609040205080304" pitchFamily="49" charset="-128"/>
              <a:cs typeface="Calibri" panose="020F0502020204030204" pitchFamily="34" charset="0"/>
            </a:endParaRPr>
          </a:p>
          <a:p>
            <a:pPr marL="0" lvl="0" indent="0" algn="just">
              <a:lnSpc>
                <a:spcPct val="120000"/>
              </a:lnSpc>
              <a:spcBef>
                <a:spcPts val="0"/>
              </a:spcBef>
              <a:buNone/>
            </a:pPr>
            <a:r>
              <a:rPr lang="en-US" sz="2200" b="1" dirty="0" smtClean="0">
                <a:solidFill>
                  <a:srgbClr val="FF3399"/>
                </a:solidFill>
                <a:latin typeface="Calibri" panose="020F0502020204030204" pitchFamily="34" charset="0"/>
                <a:ea typeface="MS Mincho" panose="02020609040205080304" pitchFamily="49" charset="-128"/>
                <a:cs typeface="Calibri" panose="020F0502020204030204" pitchFamily="34" charset="0"/>
              </a:rPr>
              <a:t>NB: The mode of voting prescribed </a:t>
            </a:r>
            <a:r>
              <a:rPr lang="en-US" sz="2200" b="1" dirty="0">
                <a:solidFill>
                  <a:srgbClr val="FF3399"/>
                </a:solidFill>
                <a:latin typeface="Calibri" panose="020F0502020204030204" pitchFamily="34" charset="0"/>
                <a:ea typeface="MS Mincho" panose="02020609040205080304" pitchFamily="49" charset="-128"/>
                <a:cs typeface="Calibri" panose="020F0502020204030204" pitchFamily="34" charset="0"/>
              </a:rPr>
              <a:t>for </a:t>
            </a:r>
            <a:r>
              <a:rPr lang="en-US" sz="2200" b="1" dirty="0" smtClean="0">
                <a:solidFill>
                  <a:srgbClr val="FF3399"/>
                </a:solidFill>
                <a:latin typeface="Calibri" panose="020F0502020204030204" pitchFamily="34" charset="0"/>
                <a:ea typeface="MS Mincho" panose="02020609040205080304" pitchFamily="49" charset="-128"/>
                <a:cs typeface="Calibri" panose="020F0502020204030204" pitchFamily="34" charset="0"/>
              </a:rPr>
              <a:t>AVES is </a:t>
            </a:r>
            <a:r>
              <a:rPr lang="en-US" sz="2200" b="1" dirty="0">
                <a:solidFill>
                  <a:srgbClr val="FF3399"/>
                </a:solidFill>
                <a:latin typeface="Calibri" panose="020F0502020204030204" pitchFamily="34" charset="0"/>
                <a:ea typeface="MS Mincho" panose="02020609040205080304" pitchFamily="49" charset="-128"/>
                <a:cs typeface="Calibri" panose="020F0502020204030204" pitchFamily="34" charset="0"/>
              </a:rPr>
              <a:t>voting </a:t>
            </a:r>
            <a:r>
              <a:rPr lang="en-US" sz="2200" b="1" dirty="0" smtClean="0">
                <a:solidFill>
                  <a:srgbClr val="FF3399"/>
                </a:solidFill>
                <a:latin typeface="Calibri" panose="020F0502020204030204" pitchFamily="34" charset="0"/>
                <a:ea typeface="MS Mincho" panose="02020609040205080304" pitchFamily="49" charset="-128"/>
                <a:cs typeface="Calibri" panose="020F0502020204030204" pitchFamily="34" charset="0"/>
              </a:rPr>
              <a:t>at </a:t>
            </a:r>
            <a:r>
              <a:rPr lang="en-US" sz="2200" b="1" dirty="0">
                <a:solidFill>
                  <a:srgbClr val="FF3399"/>
                </a:solidFill>
                <a:latin typeface="Calibri" panose="020F0502020204030204" pitchFamily="34" charset="0"/>
                <a:ea typeface="MS Mincho" panose="02020609040205080304" pitchFamily="49" charset="-128"/>
                <a:cs typeface="Calibri" panose="020F0502020204030204" pitchFamily="34" charset="0"/>
              </a:rPr>
              <a:t>PVC only .  </a:t>
            </a:r>
            <a:endParaRPr lang="en-IN" sz="2200" b="1" dirty="0">
              <a:solidFill>
                <a:srgbClr val="FF3399"/>
              </a:solidFill>
              <a:latin typeface="Calibri" panose="020F0502020204030204" pitchFamily="34" charset="0"/>
              <a:ea typeface="MS Mincho" panose="02020609040205080304" pitchFamily="49" charset="-128"/>
              <a:cs typeface="Calibri" panose="020F0502020204030204" pitchFamily="34" charset="0"/>
            </a:endParaRPr>
          </a:p>
          <a:p>
            <a:pPr marL="45720" indent="0">
              <a:lnSpc>
                <a:spcPct val="120000"/>
              </a:lnSpc>
              <a:spcAft>
                <a:spcPts val="1000"/>
              </a:spcAft>
              <a:buNone/>
            </a:pPr>
            <a:r>
              <a:rPr lang="en-US" sz="2200" dirty="0">
                <a:solidFill>
                  <a:schemeClr val="tx1"/>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t/>
            </a:r>
            <a:br>
              <a:rPr lang="en-US" sz="2200" dirty="0">
                <a:solidFill>
                  <a:schemeClr val="tx1"/>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br>
            <a:r>
              <a:rPr lang="en-US" sz="2200" dirty="0">
                <a:solidFill>
                  <a:schemeClr val="tx1"/>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t> </a:t>
            </a:r>
            <a:endParaRPr lang="en-IN" sz="2200" dirty="0">
              <a:solidFill>
                <a:schemeClr val="tx1"/>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endParaRPr>
          </a:p>
          <a:p>
            <a:pPr marL="742950" lvl="1" indent="-285750" algn="just">
              <a:lnSpc>
                <a:spcPct val="120000"/>
              </a:lnSpc>
              <a:tabLst>
                <a:tab pos="457200" algn="l"/>
              </a:tabLst>
            </a:pPr>
            <a:endParaRPr lang="en-IN"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2169496" y="1664010"/>
            <a:ext cx="388877" cy="91440"/>
          </a:xfrm>
          <a:custGeom>
            <a:avLst/>
            <a:gdLst>
              <a:gd name="connsiteX0" fmla="*/ 0 w 518503"/>
              <a:gd name="connsiteY0" fmla="*/ 45720 h 91440"/>
              <a:gd name="connsiteX1" fmla="*/ 518503 w 518503"/>
              <a:gd name="connsiteY1" fmla="*/ 45720 h 91440"/>
            </a:gdLst>
            <a:ahLst/>
            <a:cxnLst>
              <a:cxn ang="0">
                <a:pos x="connsiteX0" y="connsiteY0"/>
              </a:cxn>
              <a:cxn ang="0">
                <a:pos x="connsiteX1" y="connsiteY1"/>
              </a:cxn>
            </a:cxnLst>
            <a:rect l="l" t="t" r="r" b="b"/>
            <a:pathLst>
              <a:path w="518503" h="91440">
                <a:moveTo>
                  <a:pt x="0" y="45720"/>
                </a:moveTo>
                <a:lnTo>
                  <a:pt x="518503" y="45720"/>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224" tIns="42975" rIns="258224" bIns="42974"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7" name="Freeform 6"/>
          <p:cNvSpPr/>
          <p:nvPr/>
        </p:nvSpPr>
        <p:spPr>
          <a:xfrm>
            <a:off x="354640" y="959307"/>
            <a:ext cx="1790555"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b="1" i="0" kern="1200" dirty="0">
                <a:solidFill>
                  <a:srgbClr val="000000"/>
                </a:solidFill>
                <a:cs typeface="Aparajita" pitchFamily="34" charset="0"/>
              </a:rPr>
              <a:t>Assessment of Requirement of PB</a:t>
            </a:r>
            <a:endParaRPr lang="en-IN" sz="1800" b="1" kern="1200" dirty="0">
              <a:solidFill>
                <a:srgbClr val="000000"/>
              </a:solidFill>
              <a:cs typeface="Aparajita" pitchFamily="34" charset="0"/>
            </a:endParaRPr>
          </a:p>
        </p:txBody>
      </p:sp>
      <p:sp>
        <p:nvSpPr>
          <p:cNvPr id="8" name="Freeform 7"/>
          <p:cNvSpPr/>
          <p:nvPr/>
        </p:nvSpPr>
        <p:spPr>
          <a:xfrm>
            <a:off x="4371880" y="1664010"/>
            <a:ext cx="388877" cy="91440"/>
          </a:xfrm>
          <a:custGeom>
            <a:avLst/>
            <a:gdLst>
              <a:gd name="connsiteX0" fmla="*/ 0 w 518503"/>
              <a:gd name="connsiteY0" fmla="*/ 45720 h 91440"/>
              <a:gd name="connsiteX1" fmla="*/ 518503 w 518503"/>
              <a:gd name="connsiteY1" fmla="*/ 45720 h 91440"/>
            </a:gdLst>
            <a:ahLst/>
            <a:cxnLst>
              <a:cxn ang="0">
                <a:pos x="connsiteX0" y="connsiteY0"/>
              </a:cxn>
              <a:cxn ang="0">
                <a:pos x="connsiteX1" y="connsiteY1"/>
              </a:cxn>
            </a:cxnLst>
            <a:rect l="l" t="t" r="r" b="b"/>
            <a:pathLst>
              <a:path w="518503" h="91440">
                <a:moveTo>
                  <a:pt x="0" y="45720"/>
                </a:moveTo>
                <a:lnTo>
                  <a:pt x="518503" y="45720"/>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224" tIns="42975" rIns="258224" bIns="42974"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9" name="Freeform 8"/>
          <p:cNvSpPr/>
          <p:nvPr/>
        </p:nvSpPr>
        <p:spPr>
          <a:xfrm>
            <a:off x="2582674" y="993508"/>
            <a:ext cx="1790555"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b="1" i="0" kern="1200" dirty="0">
                <a:solidFill>
                  <a:srgbClr val="000000"/>
                </a:solidFill>
                <a:cs typeface="Aparajita" pitchFamily="34" charset="0"/>
              </a:rPr>
              <a:t>Printing &amp; Dispatch of PB</a:t>
            </a:r>
            <a:endParaRPr lang="en-IN" sz="1800" b="1" kern="1200" dirty="0">
              <a:solidFill>
                <a:srgbClr val="000000"/>
              </a:solidFill>
              <a:cs typeface="Aparajita" pitchFamily="34" charset="0"/>
            </a:endParaRPr>
          </a:p>
        </p:txBody>
      </p:sp>
      <p:sp>
        <p:nvSpPr>
          <p:cNvPr id="10" name="Freeform 9"/>
          <p:cNvSpPr/>
          <p:nvPr/>
        </p:nvSpPr>
        <p:spPr>
          <a:xfrm>
            <a:off x="6574264" y="1664010"/>
            <a:ext cx="388877" cy="91440"/>
          </a:xfrm>
          <a:custGeom>
            <a:avLst/>
            <a:gdLst>
              <a:gd name="connsiteX0" fmla="*/ 0 w 518503"/>
              <a:gd name="connsiteY0" fmla="*/ 45720 h 91440"/>
              <a:gd name="connsiteX1" fmla="*/ 518503 w 518503"/>
              <a:gd name="connsiteY1" fmla="*/ 45720 h 91440"/>
            </a:gdLst>
            <a:ahLst/>
            <a:cxnLst>
              <a:cxn ang="0">
                <a:pos x="connsiteX0" y="connsiteY0"/>
              </a:cxn>
              <a:cxn ang="0">
                <a:pos x="connsiteX1" y="connsiteY1"/>
              </a:cxn>
            </a:cxnLst>
            <a:rect l="l" t="t" r="r" b="b"/>
            <a:pathLst>
              <a:path w="518503" h="91440">
                <a:moveTo>
                  <a:pt x="0" y="45720"/>
                </a:moveTo>
                <a:lnTo>
                  <a:pt x="518503" y="45720"/>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224" tIns="42975" rIns="258224" bIns="42974"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11" name="Freeform 10"/>
          <p:cNvSpPr/>
          <p:nvPr/>
        </p:nvSpPr>
        <p:spPr>
          <a:xfrm>
            <a:off x="4785058" y="993508"/>
            <a:ext cx="1790555"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0" kern="1200" dirty="0">
                <a:solidFill>
                  <a:srgbClr val="000000"/>
                </a:solidFill>
                <a:cs typeface="Aparajita" pitchFamily="34" charset="0"/>
              </a:rPr>
              <a:t>Sealing of Counterfoils and Marked Copy of Electoral Roll</a:t>
            </a:r>
            <a:endParaRPr lang="en-IN" sz="1800" b="1" kern="1200" dirty="0">
              <a:solidFill>
                <a:srgbClr val="000000"/>
              </a:solidFill>
              <a:cs typeface="Aparajita" pitchFamily="34" charset="0"/>
            </a:endParaRPr>
          </a:p>
        </p:txBody>
      </p:sp>
      <p:sp>
        <p:nvSpPr>
          <p:cNvPr id="12" name="Freeform 11"/>
          <p:cNvSpPr/>
          <p:nvPr/>
        </p:nvSpPr>
        <p:spPr>
          <a:xfrm>
            <a:off x="1275568" y="2424153"/>
            <a:ext cx="6607151" cy="518503"/>
          </a:xfrm>
          <a:custGeom>
            <a:avLst/>
            <a:gdLst>
              <a:gd name="connsiteX0" fmla="*/ 8809534 w 8809534"/>
              <a:gd name="connsiteY0" fmla="*/ 0 h 518503"/>
              <a:gd name="connsiteX1" fmla="*/ 8809534 w 8809534"/>
              <a:gd name="connsiteY1" fmla="*/ 276351 h 518503"/>
              <a:gd name="connsiteX2" fmla="*/ 0 w 8809534"/>
              <a:gd name="connsiteY2" fmla="*/ 276351 h 518503"/>
              <a:gd name="connsiteX3" fmla="*/ 0 w 8809534"/>
              <a:gd name="connsiteY3" fmla="*/ 518503 h 518503"/>
            </a:gdLst>
            <a:ahLst/>
            <a:cxnLst>
              <a:cxn ang="0">
                <a:pos x="connsiteX0" y="connsiteY0"/>
              </a:cxn>
              <a:cxn ang="0">
                <a:pos x="connsiteX1" y="connsiteY1"/>
              </a:cxn>
              <a:cxn ang="0">
                <a:pos x="connsiteX2" y="connsiteY2"/>
              </a:cxn>
              <a:cxn ang="0">
                <a:pos x="connsiteX3" y="connsiteY3"/>
              </a:cxn>
            </a:cxnLst>
            <a:rect l="l" t="t" r="r" b="b"/>
            <a:pathLst>
              <a:path w="8809534" h="518503">
                <a:moveTo>
                  <a:pt x="8809534" y="0"/>
                </a:moveTo>
                <a:lnTo>
                  <a:pt x="8809534" y="276351"/>
                </a:lnTo>
                <a:lnTo>
                  <a:pt x="0" y="276351"/>
                </a:lnTo>
                <a:lnTo>
                  <a:pt x="0" y="518503"/>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6802" tIns="256507" rIns="4196801" bIns="256505"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13" name="Freeform 12"/>
          <p:cNvSpPr/>
          <p:nvPr/>
        </p:nvSpPr>
        <p:spPr>
          <a:xfrm>
            <a:off x="6987442" y="993508"/>
            <a:ext cx="1790555"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b="1" dirty="0">
                <a:solidFill>
                  <a:srgbClr val="000000"/>
                </a:solidFill>
                <a:cs typeface="Aparajita" pitchFamily="34" charset="0"/>
              </a:rPr>
              <a:t>Recording </a:t>
            </a:r>
            <a:r>
              <a:rPr lang="en-IN" sz="1800" b="1" i="0" kern="1200" dirty="0">
                <a:solidFill>
                  <a:srgbClr val="000000"/>
                </a:solidFill>
                <a:cs typeface="Aparajita" pitchFamily="34" charset="0"/>
              </a:rPr>
              <a:t>of Vote in Postal Ballot by Voter concerned</a:t>
            </a:r>
            <a:endParaRPr lang="en-IN" sz="1800" b="1" kern="1200" dirty="0">
              <a:solidFill>
                <a:srgbClr val="000000"/>
              </a:solidFill>
              <a:cs typeface="Aparajita" pitchFamily="34" charset="0"/>
            </a:endParaRPr>
          </a:p>
        </p:txBody>
      </p:sp>
      <p:sp>
        <p:nvSpPr>
          <p:cNvPr id="14" name="Freeform 13"/>
          <p:cNvSpPr/>
          <p:nvPr/>
        </p:nvSpPr>
        <p:spPr>
          <a:xfrm>
            <a:off x="2169496" y="3645559"/>
            <a:ext cx="388877" cy="91440"/>
          </a:xfrm>
          <a:custGeom>
            <a:avLst/>
            <a:gdLst>
              <a:gd name="connsiteX0" fmla="*/ 0 w 518503"/>
              <a:gd name="connsiteY0" fmla="*/ 45720 h 91440"/>
              <a:gd name="connsiteX1" fmla="*/ 518503 w 518503"/>
              <a:gd name="connsiteY1" fmla="*/ 45720 h 91440"/>
            </a:gdLst>
            <a:ahLst/>
            <a:cxnLst>
              <a:cxn ang="0">
                <a:pos x="connsiteX0" y="connsiteY0"/>
              </a:cxn>
              <a:cxn ang="0">
                <a:pos x="connsiteX1" y="connsiteY1"/>
              </a:cxn>
            </a:cxnLst>
            <a:rect l="l" t="t" r="r" b="b"/>
            <a:pathLst>
              <a:path w="518503" h="91440">
                <a:moveTo>
                  <a:pt x="0" y="45720"/>
                </a:moveTo>
                <a:lnTo>
                  <a:pt x="518503" y="45720"/>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224" tIns="42974" rIns="258224" bIns="42975"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15" name="Freeform 14"/>
          <p:cNvSpPr/>
          <p:nvPr/>
        </p:nvSpPr>
        <p:spPr>
          <a:xfrm>
            <a:off x="380290" y="2975056"/>
            <a:ext cx="1790555"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b="1" i="0" kern="1200" dirty="0">
                <a:solidFill>
                  <a:srgbClr val="000000"/>
                </a:solidFill>
                <a:cs typeface="Aparajita" pitchFamily="34" charset="0"/>
              </a:rPr>
              <a:t>Return of Postal Ballot Papers</a:t>
            </a:r>
            <a:endParaRPr lang="en-IN" sz="1800" b="1" kern="1200" dirty="0">
              <a:solidFill>
                <a:srgbClr val="000000"/>
              </a:solidFill>
              <a:cs typeface="Aparajita" pitchFamily="34" charset="0"/>
            </a:endParaRPr>
          </a:p>
        </p:txBody>
      </p:sp>
      <p:sp>
        <p:nvSpPr>
          <p:cNvPr id="17" name="Freeform 16"/>
          <p:cNvSpPr/>
          <p:nvPr/>
        </p:nvSpPr>
        <p:spPr>
          <a:xfrm>
            <a:off x="2582674" y="2975056"/>
            <a:ext cx="1790555"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0" kern="1200" dirty="0">
                <a:solidFill>
                  <a:srgbClr val="000000"/>
                </a:solidFill>
                <a:cs typeface="Aparajita" pitchFamily="34" charset="0"/>
              </a:rPr>
              <a:t>Monitoring &amp; Storage  of Postal Ballots </a:t>
            </a:r>
            <a:r>
              <a:rPr lang="en-US" b="1" dirty="0">
                <a:solidFill>
                  <a:srgbClr val="000000"/>
                </a:solidFill>
                <a:cs typeface="Aparajita" pitchFamily="34" charset="0"/>
              </a:rPr>
              <a:t>r</a:t>
            </a:r>
            <a:r>
              <a:rPr lang="en-US" sz="1800" b="1" i="0" kern="1200" dirty="0">
                <a:solidFill>
                  <a:srgbClr val="000000"/>
                </a:solidFill>
                <a:cs typeface="Aparajita" pitchFamily="34" charset="0"/>
              </a:rPr>
              <a:t>eceived by Post</a:t>
            </a:r>
            <a:endParaRPr lang="en-IN" sz="1800" b="1" kern="1200" dirty="0">
              <a:solidFill>
                <a:srgbClr val="000000"/>
              </a:solidFill>
              <a:cs typeface="Aparajita" pitchFamily="34" charset="0"/>
            </a:endParaRPr>
          </a:p>
        </p:txBody>
      </p:sp>
      <p:sp>
        <p:nvSpPr>
          <p:cNvPr id="19" name="Freeform 18"/>
          <p:cNvSpPr/>
          <p:nvPr/>
        </p:nvSpPr>
        <p:spPr>
          <a:xfrm>
            <a:off x="4857751" y="2971800"/>
            <a:ext cx="1790555"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0" kern="1200" dirty="0">
                <a:solidFill>
                  <a:srgbClr val="000000"/>
                </a:solidFill>
                <a:cs typeface="Aparajita" pitchFamily="34" charset="0"/>
              </a:rPr>
              <a:t>Record of received Postal Ballot Papers</a:t>
            </a:r>
            <a:endParaRPr lang="en-IN" sz="1800" b="1" kern="1200" dirty="0">
              <a:solidFill>
                <a:srgbClr val="000000"/>
              </a:solidFill>
              <a:cs typeface="Aparajita" pitchFamily="34" charset="0"/>
            </a:endParaRPr>
          </a:p>
        </p:txBody>
      </p:sp>
      <p:sp>
        <p:nvSpPr>
          <p:cNvPr id="21" name="Freeform 20"/>
          <p:cNvSpPr/>
          <p:nvPr/>
        </p:nvSpPr>
        <p:spPr>
          <a:xfrm>
            <a:off x="2081264" y="4958739"/>
            <a:ext cx="4406612" cy="1432444"/>
          </a:xfrm>
          <a:custGeom>
            <a:avLst/>
            <a:gdLst>
              <a:gd name="connsiteX0" fmla="*/ 0 w 5875482"/>
              <a:gd name="connsiteY0" fmla="*/ 0 h 1432444"/>
              <a:gd name="connsiteX1" fmla="*/ 5875482 w 5875482"/>
              <a:gd name="connsiteY1" fmla="*/ 0 h 1432444"/>
              <a:gd name="connsiteX2" fmla="*/ 5875482 w 5875482"/>
              <a:gd name="connsiteY2" fmla="*/ 1432444 h 1432444"/>
              <a:gd name="connsiteX3" fmla="*/ 0 w 5875482"/>
              <a:gd name="connsiteY3" fmla="*/ 1432444 h 1432444"/>
              <a:gd name="connsiteX4" fmla="*/ 0 w 5875482"/>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5482" h="1432444">
                <a:moveTo>
                  <a:pt x="0" y="0"/>
                </a:moveTo>
                <a:lnTo>
                  <a:pt x="5875482" y="0"/>
                </a:lnTo>
                <a:lnTo>
                  <a:pt x="5875482"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0" kern="1200" dirty="0">
                <a:solidFill>
                  <a:srgbClr val="000000"/>
                </a:solidFill>
                <a:cs typeface="Aparajita" pitchFamily="34" charset="0"/>
              </a:rPr>
              <a:t>Safe Custody of PBs Returned Undelivered</a:t>
            </a:r>
            <a:endParaRPr lang="en-IN" sz="1800" b="1" kern="1200" dirty="0">
              <a:solidFill>
                <a:srgbClr val="000000"/>
              </a:solidFill>
              <a:cs typeface="Aparajita" pitchFamily="34" charset="0"/>
            </a:endParaRPr>
          </a:p>
        </p:txBody>
      </p:sp>
      <p:sp>
        <p:nvSpPr>
          <p:cNvPr id="22" name="Freeform 21"/>
          <p:cNvSpPr/>
          <p:nvPr/>
        </p:nvSpPr>
        <p:spPr>
          <a:xfrm>
            <a:off x="6989113" y="5069266"/>
            <a:ext cx="1790555" cy="1432444"/>
          </a:xfrm>
          <a:custGeom>
            <a:avLst/>
            <a:gdLst>
              <a:gd name="connsiteX0" fmla="*/ 0 w 2387407"/>
              <a:gd name="connsiteY0" fmla="*/ 0 h 1432444"/>
              <a:gd name="connsiteX1" fmla="*/ 2387407 w 2387407"/>
              <a:gd name="connsiteY1" fmla="*/ 0 h 1432444"/>
              <a:gd name="connsiteX2" fmla="*/ 2387407 w 2387407"/>
              <a:gd name="connsiteY2" fmla="*/ 1432444 h 1432444"/>
              <a:gd name="connsiteX3" fmla="*/ 0 w 2387407"/>
              <a:gd name="connsiteY3" fmla="*/ 1432444 h 1432444"/>
              <a:gd name="connsiteX4" fmla="*/ 0 w 2387407"/>
              <a:gd name="connsiteY4" fmla="*/ 0 h 14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407" h="1432444">
                <a:moveTo>
                  <a:pt x="0" y="0"/>
                </a:moveTo>
                <a:lnTo>
                  <a:pt x="2387407" y="0"/>
                </a:lnTo>
                <a:lnTo>
                  <a:pt x="2387407" y="1432444"/>
                </a:lnTo>
                <a:lnTo>
                  <a:pt x="0" y="1432444"/>
                </a:lnTo>
                <a:lnTo>
                  <a:pt x="0" y="0"/>
                </a:lnTo>
                <a:close/>
              </a:path>
            </a:pathLst>
          </a:custGeom>
          <a:noFill/>
          <a:ln>
            <a:solidFill>
              <a:schemeClr val="tx1"/>
            </a:solidFill>
          </a:ln>
          <a:effectLst/>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0" kern="1200" dirty="0">
                <a:solidFill>
                  <a:srgbClr val="000000"/>
                </a:solidFill>
                <a:cs typeface="Aparajita" pitchFamily="34" charset="0"/>
              </a:rPr>
              <a:t>Counting of Postal Ballot Paper</a:t>
            </a:r>
            <a:endParaRPr lang="en-IN" sz="1800" b="1" kern="1200" dirty="0">
              <a:solidFill>
                <a:srgbClr val="000000"/>
              </a:solidFill>
              <a:cs typeface="Aparajita" pitchFamily="34" charset="0"/>
            </a:endParaRPr>
          </a:p>
        </p:txBody>
      </p:sp>
      <p:sp>
        <p:nvSpPr>
          <p:cNvPr id="2" name="Rectangle 1"/>
          <p:cNvSpPr/>
          <p:nvPr/>
        </p:nvSpPr>
        <p:spPr>
          <a:xfrm>
            <a:off x="297699" y="182034"/>
            <a:ext cx="8560551" cy="646331"/>
          </a:xfrm>
          <a:prstGeom prst="rect">
            <a:avLst/>
          </a:prstGeom>
        </p:spPr>
        <p:txBody>
          <a:bodyPr wrap="square">
            <a:spAutoFit/>
          </a:bodyPr>
          <a:lstStyle/>
          <a:p>
            <a:pPr algn="ctr"/>
            <a:r>
              <a:rPr lang="en-IN"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Postal</a:t>
            </a:r>
            <a:r>
              <a:rPr lang="en-IN" sz="3200" b="1" dirty="0"/>
              <a:t> </a:t>
            </a:r>
            <a:r>
              <a:rPr lang="en-IN"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Ballot - Process flow</a:t>
            </a:r>
          </a:p>
        </p:txBody>
      </p:sp>
      <p:sp>
        <p:nvSpPr>
          <p:cNvPr id="23" name="Freeform 22"/>
          <p:cNvSpPr/>
          <p:nvPr/>
        </p:nvSpPr>
        <p:spPr>
          <a:xfrm>
            <a:off x="4400551" y="3657600"/>
            <a:ext cx="388877" cy="91440"/>
          </a:xfrm>
          <a:custGeom>
            <a:avLst/>
            <a:gdLst>
              <a:gd name="connsiteX0" fmla="*/ 0 w 518503"/>
              <a:gd name="connsiteY0" fmla="*/ 45720 h 91440"/>
              <a:gd name="connsiteX1" fmla="*/ 518503 w 518503"/>
              <a:gd name="connsiteY1" fmla="*/ 45720 h 91440"/>
            </a:gdLst>
            <a:ahLst/>
            <a:cxnLst>
              <a:cxn ang="0">
                <a:pos x="connsiteX0" y="connsiteY0"/>
              </a:cxn>
              <a:cxn ang="0">
                <a:pos x="connsiteX1" y="connsiteY1"/>
              </a:cxn>
            </a:cxnLst>
            <a:rect l="l" t="t" r="r" b="b"/>
            <a:pathLst>
              <a:path w="518503" h="91440">
                <a:moveTo>
                  <a:pt x="0" y="45720"/>
                </a:moveTo>
                <a:lnTo>
                  <a:pt x="518503" y="45720"/>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224" tIns="42974" rIns="258224" bIns="42975"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sp>
        <p:nvSpPr>
          <p:cNvPr id="24" name="Freeform 23"/>
          <p:cNvSpPr/>
          <p:nvPr/>
        </p:nvSpPr>
        <p:spPr>
          <a:xfrm>
            <a:off x="6515101" y="5638800"/>
            <a:ext cx="388877" cy="91440"/>
          </a:xfrm>
          <a:custGeom>
            <a:avLst/>
            <a:gdLst>
              <a:gd name="connsiteX0" fmla="*/ 0 w 518503"/>
              <a:gd name="connsiteY0" fmla="*/ 45720 h 91440"/>
              <a:gd name="connsiteX1" fmla="*/ 518503 w 518503"/>
              <a:gd name="connsiteY1" fmla="*/ 45720 h 91440"/>
            </a:gdLst>
            <a:ahLst/>
            <a:cxnLst>
              <a:cxn ang="0">
                <a:pos x="connsiteX0" y="connsiteY0"/>
              </a:cxn>
              <a:cxn ang="0">
                <a:pos x="connsiteX1" y="connsiteY1"/>
              </a:cxn>
            </a:cxnLst>
            <a:rect l="l" t="t" r="r" b="b"/>
            <a:pathLst>
              <a:path w="518503" h="91440">
                <a:moveTo>
                  <a:pt x="0" y="45720"/>
                </a:moveTo>
                <a:lnTo>
                  <a:pt x="518503" y="45720"/>
                </a:lnTo>
              </a:path>
            </a:pathLst>
          </a:custGeom>
          <a:noFill/>
          <a:ln>
            <a:solidFill>
              <a:schemeClr val="tx1"/>
            </a:solidFill>
            <a:tailEnd type="arrow"/>
          </a:ln>
          <a:effectLst>
            <a:reflection blurRad="6350" stA="52000" endA="300" endPos="35000" dir="5400000" sy="-100000" algn="bl" rotWithShape="0"/>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224" tIns="42974" rIns="258224" bIns="42975" numCol="1" spcCol="1270" anchor="ctr" anchorCtr="0">
            <a:noAutofit/>
          </a:bodyPr>
          <a:lstStyle/>
          <a:p>
            <a:pPr lvl="0" algn="ctr" defTabSz="222250">
              <a:lnSpc>
                <a:spcPct val="90000"/>
              </a:lnSpc>
              <a:spcBef>
                <a:spcPct val="0"/>
              </a:spcBef>
              <a:spcAft>
                <a:spcPct val="35000"/>
              </a:spcAft>
            </a:pPr>
            <a:endParaRPr lang="en-IN" sz="500" b="1" kern="1200">
              <a:solidFill>
                <a:srgbClr val="000000"/>
              </a:solidFill>
              <a:cs typeface="Aparajita" pitchFamily="34" charset="0"/>
            </a:endParaRPr>
          </a:p>
        </p:txBody>
      </p:sp>
      <p:cxnSp>
        <p:nvCxnSpPr>
          <p:cNvPr id="25" name="Straight Arrow Connector 24"/>
          <p:cNvCxnSpPr/>
          <p:nvPr/>
        </p:nvCxnSpPr>
        <p:spPr>
          <a:xfrm>
            <a:off x="5543550" y="4419600"/>
            <a:ext cx="0" cy="45720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EB27D1-DA75-4DA2-85C4-65CA9340B4C8}" type="slidenum">
              <a:rPr lang="en-US" smtClean="0"/>
              <a:pPr/>
              <a:t>59</a:t>
            </a:fld>
            <a:endParaRPr lang="en-US"/>
          </a:p>
        </p:txBody>
      </p:sp>
      <p:sp>
        <p:nvSpPr>
          <p:cNvPr id="5" name="Title 1"/>
          <p:cNvSpPr txBox="1">
            <a:spLocks/>
          </p:cNvSpPr>
          <p:nvPr/>
        </p:nvSpPr>
        <p:spPr>
          <a:xfrm>
            <a:off x="400050" y="990600"/>
            <a:ext cx="8229600" cy="8382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18415" cmpd="sng">
                  <a:solidFill>
                    <a:srgbClr val="FFFFFF"/>
                  </a:solidFill>
                  <a:prstDash val="solid"/>
                </a:ln>
                <a:solidFill>
                  <a:srgbClr val="C00000"/>
                </a:solidFill>
                <a:effectLst>
                  <a:outerShdw blurRad="63500" dir="3600000" algn="tl" rotWithShape="0">
                    <a:srgbClr val="000000">
                      <a:alpha val="70000"/>
                    </a:srgbClr>
                  </a:outerShdw>
                </a:effectLst>
                <a:uLnTx/>
                <a:uFillTx/>
                <a:latin typeface="Verdana" panose="020B0604030504040204" pitchFamily="34" charset="0"/>
                <a:ea typeface="Verdana" panose="020B0604030504040204" pitchFamily="34" charset="0"/>
                <a:cs typeface="+mn-cs"/>
                <a:sym typeface="Arial"/>
              </a:rPr>
              <a:t>ISSUANCE OF PB TO SPECIAL</a:t>
            </a:r>
            <a:r>
              <a:rPr kumimoji="0" lang="en-US" sz="3200" b="1" i="0" u="none" strike="noStrike" kern="1200" cap="none" spc="0" normalizeH="0" noProof="0" dirty="0" smtClean="0">
                <a:ln w="18415" cmpd="sng">
                  <a:solidFill>
                    <a:srgbClr val="FFFFFF"/>
                  </a:solidFill>
                  <a:prstDash val="solid"/>
                </a:ln>
                <a:solidFill>
                  <a:srgbClr val="C00000"/>
                </a:solidFill>
                <a:effectLst>
                  <a:outerShdw blurRad="63500" dir="3600000" algn="tl" rotWithShape="0">
                    <a:srgbClr val="000000">
                      <a:alpha val="70000"/>
                    </a:srgbClr>
                  </a:outerShdw>
                </a:effectLst>
                <a:uLnTx/>
                <a:uFillTx/>
                <a:latin typeface="Verdana" panose="020B0604030504040204" pitchFamily="34" charset="0"/>
                <a:ea typeface="Verdana" panose="020B0604030504040204" pitchFamily="34" charset="0"/>
                <a:cs typeface="+mn-cs"/>
                <a:sym typeface="Arial"/>
              </a:rPr>
              <a:t> VOTERS</a:t>
            </a:r>
            <a:endParaRPr kumimoji="0" lang="en-US" sz="3200" b="1" i="0" u="none" strike="noStrike" kern="1200" cap="none" spc="0" normalizeH="0" baseline="0" noProof="0" dirty="0">
              <a:ln w="18415" cmpd="sng">
                <a:solidFill>
                  <a:srgbClr val="FFFFFF"/>
                </a:solidFill>
                <a:prstDash val="solid"/>
              </a:ln>
              <a:solidFill>
                <a:srgbClr val="C00000"/>
              </a:solidFill>
              <a:effectLst>
                <a:outerShdw blurRad="63500" dir="3600000" algn="tl" rotWithShape="0">
                  <a:srgbClr val="000000">
                    <a:alpha val="70000"/>
                  </a:srgbClr>
                </a:outerShdw>
              </a:effectLst>
              <a:uLnTx/>
              <a:uFillTx/>
              <a:latin typeface="Verdana" panose="020B0604030504040204" pitchFamily="34" charset="0"/>
              <a:ea typeface="Verdana" panose="020B0604030504040204" pitchFamily="34" charset="0"/>
              <a:cs typeface="+mn-cs"/>
              <a:sym typeface="Arial"/>
            </a:endParaRPr>
          </a:p>
        </p:txBody>
      </p:sp>
      <p:sp>
        <p:nvSpPr>
          <p:cNvPr id="6" name="Rectangle 5"/>
          <p:cNvSpPr/>
          <p:nvPr/>
        </p:nvSpPr>
        <p:spPr>
          <a:xfrm>
            <a:off x="171450" y="2057400"/>
            <a:ext cx="8786845" cy="3539430"/>
          </a:xfrm>
          <a:prstGeom prst="rect">
            <a:avLst/>
          </a:prstGeom>
          <a:no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lvl="0">
              <a:buFont typeface="Arial" pitchFamily="34" charset="0"/>
              <a:buChar char="•"/>
            </a:pPr>
            <a:r>
              <a:rPr lang="en-US" sz="2800" b="1" dirty="0"/>
              <a:t> </a:t>
            </a:r>
            <a:r>
              <a:rPr lang="en-US" sz="2800" dirty="0"/>
              <a:t>PB may be delivered or caused to be delivered </a:t>
            </a:r>
            <a:r>
              <a:rPr lang="en-US" sz="2800" b="1" i="1" u="sng" dirty="0"/>
              <a:t>personally </a:t>
            </a:r>
            <a:r>
              <a:rPr lang="en-US" sz="2800" dirty="0"/>
              <a:t>to a </a:t>
            </a:r>
            <a:r>
              <a:rPr lang="en-US" sz="2800" b="1" i="1" u="sng" dirty="0"/>
              <a:t>special voter </a:t>
            </a:r>
            <a:r>
              <a:rPr lang="en-US" sz="2800" dirty="0"/>
              <a:t>in place of sending by registered post.</a:t>
            </a:r>
          </a:p>
          <a:p>
            <a:pPr lvl="0">
              <a:buFont typeface="Arial" pitchFamily="34" charset="0"/>
              <a:buChar char="•"/>
            </a:pPr>
            <a:endParaRPr lang="en-US" sz="2800" dirty="0"/>
          </a:p>
          <a:p>
            <a:pPr lvl="0">
              <a:buFont typeface="Arial" pitchFamily="34" charset="0"/>
              <a:buChar char="•"/>
            </a:pPr>
            <a:r>
              <a:rPr lang="en-US" sz="2800" dirty="0"/>
              <a:t> PB to be issued as expeditiously as possible.</a:t>
            </a:r>
          </a:p>
          <a:p>
            <a:pPr lvl="0">
              <a:buFont typeface="Arial" pitchFamily="34" charset="0"/>
              <a:buChar char="•"/>
            </a:pPr>
            <a:endParaRPr lang="en-US" sz="2800" dirty="0"/>
          </a:p>
          <a:p>
            <a:pPr lvl="0">
              <a:buFont typeface="Arial" pitchFamily="34" charset="0"/>
              <a:buChar char="•"/>
            </a:pPr>
            <a:r>
              <a:rPr lang="en-US" sz="2800" dirty="0"/>
              <a:t>Write "</a:t>
            </a:r>
            <a:r>
              <a:rPr lang="en-US" sz="2800" b="1" i="1" u="sng" dirty="0"/>
              <a:t>W</a:t>
            </a:r>
            <a:r>
              <a:rPr lang="en-US" sz="2800" dirty="0"/>
              <a:t>" on the cover in </a:t>
            </a:r>
            <a:r>
              <a:rPr lang="en-US" sz="2800" b="1" dirty="0">
                <a:solidFill>
                  <a:srgbClr val="0070C0"/>
                </a:solidFill>
              </a:rPr>
              <a:t>Form 13 C</a:t>
            </a:r>
            <a:r>
              <a:rPr lang="en-US" sz="2800" dirty="0"/>
              <a:t> (Outer Envelope) in case of </a:t>
            </a:r>
            <a:r>
              <a:rPr lang="en-US" sz="2800" b="1" i="1" u="sng" dirty="0"/>
              <a:t>female voter</a:t>
            </a:r>
            <a:r>
              <a:rPr lang="en-US" sz="2800" dirty="0"/>
              <a:t>.</a:t>
            </a:r>
          </a:p>
          <a:p>
            <a:endParaRPr lang="en-US" sz="2800" b="1" dirty="0">
              <a:solidFill>
                <a:srgbClr val="FF339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xmlns="" id="{333FE6B5-6A7F-9AE6-B9F5-0E5F74E90EE8}"/>
              </a:ext>
            </a:extLst>
          </p:cNvPr>
          <p:cNvSpPr>
            <a:spLocks noGrp="1"/>
          </p:cNvSpPr>
          <p:nvPr>
            <p:ph idx="1"/>
          </p:nvPr>
        </p:nvSpPr>
        <p:spPr>
          <a:xfrm>
            <a:off x="400050" y="304800"/>
            <a:ext cx="8343900" cy="6177280"/>
          </a:xfrm>
        </p:spPr>
        <p:txBody>
          <a:bodyPr anchor="ctr">
            <a:normAutofit/>
          </a:bodyPr>
          <a:lstStyle/>
          <a:p>
            <a:pPr marL="0" indent="0">
              <a:buNone/>
            </a:pPr>
            <a:r>
              <a:rPr lang="en-IN" sz="2400" b="1" i="1" dirty="0">
                <a:cs typeface="Aparajita" pitchFamily="34" charset="0"/>
              </a:rPr>
              <a:t>Persons and Staff deployed on election duty on the day of poll &amp; are not able to vote at normal P.S. Viz...</a:t>
            </a:r>
          </a:p>
          <a:p>
            <a:pPr marL="0" indent="0">
              <a:buNone/>
            </a:pPr>
            <a:endParaRPr lang="en-IN" sz="2400" dirty="0">
              <a:cs typeface="Aparajita" pitchFamily="34" charset="0"/>
            </a:endParaRPr>
          </a:p>
          <a:p>
            <a:r>
              <a:rPr lang="en-IN" sz="2400" dirty="0">
                <a:cs typeface="Aparajita" pitchFamily="34" charset="0"/>
              </a:rPr>
              <a:t> Polling Personnel- </a:t>
            </a:r>
            <a:r>
              <a:rPr lang="en-IN" sz="2400" dirty="0" err="1">
                <a:cs typeface="Aparajita" pitchFamily="34" charset="0"/>
              </a:rPr>
              <a:t>PrO</a:t>
            </a:r>
            <a:r>
              <a:rPr lang="en-IN" sz="2400" dirty="0">
                <a:cs typeface="Aparajita" pitchFamily="34" charset="0"/>
              </a:rPr>
              <a:t> &amp; Pos.</a:t>
            </a:r>
          </a:p>
          <a:p>
            <a:r>
              <a:rPr lang="en-IN" sz="2400" dirty="0">
                <a:cs typeface="Aparajita" pitchFamily="34" charset="0"/>
              </a:rPr>
              <a:t> Polling agents.</a:t>
            </a:r>
          </a:p>
          <a:p>
            <a:r>
              <a:rPr lang="en-IN" sz="2400" dirty="0">
                <a:cs typeface="Aparajita" pitchFamily="34" charset="0"/>
              </a:rPr>
              <a:t> All police personnel (except those on leave).</a:t>
            </a:r>
          </a:p>
          <a:p>
            <a:r>
              <a:rPr lang="en-IN" sz="2400" dirty="0">
                <a:cs typeface="Aparajita" pitchFamily="34" charset="0"/>
              </a:rPr>
              <a:t> DEOs/ROs/AROs  &amp;  their  Staff, Control Room Staff.</a:t>
            </a:r>
          </a:p>
          <a:p>
            <a:r>
              <a:rPr lang="en-IN" sz="2400" dirty="0">
                <a:cs typeface="Aparajita" pitchFamily="34" charset="0"/>
              </a:rPr>
              <a:t> Staff of EEM Teams/SOs, BLO, MOs,</a:t>
            </a:r>
          </a:p>
          <a:p>
            <a:r>
              <a:rPr lang="en-IN" sz="2400" dirty="0">
                <a:cs typeface="Aparajita" pitchFamily="34" charset="0"/>
              </a:rPr>
              <a:t> Videographers/ Drivers/Conductors/ Cleaners etc.</a:t>
            </a:r>
            <a:endParaRPr lang="en-IN" sz="2400" dirty="0"/>
          </a:p>
        </p:txBody>
      </p:sp>
      <p:sp>
        <p:nvSpPr>
          <p:cNvPr id="2" name="Slide Number Placeholder 1">
            <a:extLst>
              <a:ext uri="{FF2B5EF4-FFF2-40B4-BE49-F238E27FC236}">
                <a16:creationId xmlns:a16="http://schemas.microsoft.com/office/drawing/2014/main" xmlns="" id="{00F56243-2937-6DA7-936E-61A2D80DB59D}"/>
              </a:ext>
            </a:extLst>
          </p:cNvPr>
          <p:cNvSpPr>
            <a:spLocks noGrp="1"/>
          </p:cNvSpPr>
          <p:nvPr>
            <p:ph type="sldNum" sz="quarter" idx="12"/>
          </p:nvPr>
        </p:nvSpPr>
        <p:spPr/>
        <p:txBody>
          <a:bodyPr/>
          <a:lstStyle/>
          <a:p>
            <a:fld id="{6799A0E9-AB31-450B-A68F-27A7383CC092}" type="slidenum">
              <a:rPr lang="en-IN" smtClean="0"/>
              <a:pPr/>
              <a:t>6</a:t>
            </a:fld>
            <a:endParaRPr lang="en-IN"/>
          </a:p>
        </p:txBody>
      </p:sp>
      <p:sp>
        <p:nvSpPr>
          <p:cNvPr id="3" name="Title 5">
            <a:extLst>
              <a:ext uri="{FF2B5EF4-FFF2-40B4-BE49-F238E27FC236}">
                <a16:creationId xmlns:a16="http://schemas.microsoft.com/office/drawing/2014/main" xmlns="" id="{9066AB08-D797-EC08-A39E-8AFDB43BAF29}"/>
              </a:ext>
            </a:extLst>
          </p:cNvPr>
          <p:cNvSpPr txBox="1">
            <a:spLocks/>
          </p:cNvSpPr>
          <p:nvPr/>
        </p:nvSpPr>
        <p:spPr>
          <a:xfrm>
            <a:off x="704089" y="993649"/>
            <a:ext cx="2990810" cy="534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4800" dirty="0"/>
          </a:p>
        </p:txBody>
      </p:sp>
      <p:sp>
        <p:nvSpPr>
          <p:cNvPr id="7" name="Title 1">
            <a:extLst>
              <a:ext uri="{FF2B5EF4-FFF2-40B4-BE49-F238E27FC236}">
                <a16:creationId xmlns:a16="http://schemas.microsoft.com/office/drawing/2014/main" xmlns="" id="{F53F5EE6-274F-511F-E7BD-A1714F814FCE}"/>
              </a:ext>
            </a:extLst>
          </p:cNvPr>
          <p:cNvSpPr txBox="1">
            <a:spLocks/>
          </p:cNvSpPr>
          <p:nvPr/>
        </p:nvSpPr>
        <p:spPr>
          <a:xfrm>
            <a:off x="338561" y="141658"/>
            <a:ext cx="8155818" cy="79208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18415" cmpd="sng">
                  <a:solidFill>
                    <a:srgbClr val="FFFFFF"/>
                  </a:solidFill>
                  <a:prstDash val="solid"/>
                </a:ln>
                <a:solidFill>
                  <a:srgbClr val="C00000"/>
                </a:solidFill>
                <a:effectLst>
                  <a:outerShdw blurRad="63500" dir="3600000" algn="tl" rotWithShape="0">
                    <a:srgbClr val="000000">
                      <a:alpha val="70000"/>
                    </a:srgbClr>
                  </a:outerShdw>
                </a:effectLst>
                <a:uLnTx/>
                <a:uFillTx/>
                <a:latin typeface="Verdana" panose="020B0604030504040204" pitchFamily="34" charset="0"/>
                <a:ea typeface="Verdana" panose="020B0604030504040204" pitchFamily="34" charset="0"/>
                <a:cs typeface="+mn-cs"/>
                <a:sym typeface="Arial"/>
              </a:rPr>
              <a:t>ELECTORS ON ELECTION DUTY</a:t>
            </a:r>
            <a:endParaRPr kumimoji="0" lang="en-US" sz="3600" b="1" i="0" u="none" strike="noStrike" kern="1200" cap="none" spc="0" normalizeH="0" baseline="0" noProof="0" dirty="0">
              <a:ln w="18415" cmpd="sng">
                <a:solidFill>
                  <a:srgbClr val="FFFFFF"/>
                </a:solidFill>
                <a:prstDash val="solid"/>
              </a:ln>
              <a:solidFill>
                <a:srgbClr val="C00000"/>
              </a:solidFill>
              <a:effectLst>
                <a:outerShdw blurRad="63500" dir="3600000" algn="tl" rotWithShape="0">
                  <a:srgbClr val="000000">
                    <a:alpha val="70000"/>
                  </a:srgbClr>
                </a:outerShdw>
              </a:effectLst>
              <a:uLnTx/>
              <a:uFillTx/>
              <a:latin typeface="Verdana" panose="020B0604030504040204" pitchFamily="34" charset="0"/>
              <a:ea typeface="Verdana" panose="020B0604030504040204" pitchFamily="34" charset="0"/>
              <a:cs typeface="+mn-cs"/>
              <a:sym typeface="Arial"/>
            </a:endParaRPr>
          </a:p>
        </p:txBody>
      </p:sp>
    </p:spTree>
    <p:extLst>
      <p:ext uri="{BB962C8B-B14F-4D97-AF65-F5344CB8AC3E}">
        <p14:creationId xmlns:p14="http://schemas.microsoft.com/office/powerpoint/2010/main" val="12425670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828800"/>
            <a:ext cx="7772400" cy="2365375"/>
          </a:xfrm>
        </p:spPr>
        <p:txBody>
          <a:bodyPr>
            <a:normAutofit/>
          </a:bodyPr>
          <a:lstStyle/>
          <a:p>
            <a:pPr algn="ctr"/>
            <a:r>
              <a:rPr lang="en-US" sz="4800" b="1" dirty="0" smtClean="0">
                <a:latin typeface="Bahnschrift Condensed" panose="020B0502040204020203" pitchFamily="34" charset="0"/>
              </a:rPr>
              <a:t>SERVICE VOTERS - </a:t>
            </a:r>
            <a:r>
              <a:rPr lang="en-US" sz="4800" b="1" dirty="0">
                <a:latin typeface="Bahnschrift Condensed" panose="020B0502040204020203" pitchFamily="34" charset="0"/>
              </a:rPr>
              <a:t>ETPB</a:t>
            </a:r>
            <a:r>
              <a:rPr lang="en-US" dirty="0">
                <a:latin typeface="Bahnschrift Condensed" panose="020B0502040204020203" pitchFamily="34" charset="0"/>
              </a:rPr>
              <a:t/>
            </a:r>
            <a:br>
              <a:rPr lang="en-US" dirty="0">
                <a:latin typeface="Bahnschrift Condensed" panose="020B0502040204020203" pitchFamily="34" charset="0"/>
              </a:rPr>
            </a:br>
            <a:endParaRPr lang="en-US" sz="2200" dirty="0">
              <a:latin typeface="Bahnschrift Condensed" panose="020B0502040204020203" pitchFamily="34" charset="0"/>
            </a:endParaRPr>
          </a:p>
        </p:txBody>
      </p:sp>
    </p:spTree>
    <p:extLst>
      <p:ext uri="{BB962C8B-B14F-4D97-AF65-F5344CB8AC3E}">
        <p14:creationId xmlns:p14="http://schemas.microsoft.com/office/powerpoint/2010/main" val="105813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9364" b="6041"/>
          <a:stretch/>
        </p:blipFill>
        <p:spPr>
          <a:xfrm>
            <a:off x="121" y="857318"/>
            <a:ext cx="9143761" cy="5162415"/>
          </a:xfrm>
          <a:prstGeom prst="rect">
            <a:avLst/>
          </a:prstGeom>
        </p:spPr>
      </p:pic>
      <p:sp>
        <p:nvSpPr>
          <p:cNvPr id="13" name="Rectangle 12"/>
          <p:cNvSpPr/>
          <p:nvPr/>
        </p:nvSpPr>
        <p:spPr>
          <a:xfrm>
            <a:off x="124" y="857318"/>
            <a:ext cx="9143759" cy="6000682"/>
          </a:xfrm>
          <a:prstGeom prst="rect">
            <a:avLst/>
          </a:prstGeom>
          <a:solidFill>
            <a:srgbClr val="ACCADE"/>
          </a:solidFill>
          <a:ln>
            <a:noFill/>
          </a:ln>
        </p:spPr>
        <p:style>
          <a:lnRef idx="2">
            <a:schemeClr val="accent1">
              <a:shade val="50000"/>
            </a:schemeClr>
          </a:lnRef>
          <a:fillRef idx="1">
            <a:schemeClr val="accent1"/>
          </a:fillRef>
          <a:effectRef idx="0">
            <a:schemeClr val="accent1"/>
          </a:effectRef>
          <a:fontRef idx="minor">
            <a:schemeClr val="lt1"/>
          </a:fontRef>
        </p:style>
        <p:txBody>
          <a:bodyPr lIns="62199" tIns="31100" rIns="62199" bIns="31100" rtlCol="0" anchor="ctr"/>
          <a:lstStyle/>
          <a:p>
            <a:pPr algn="ctr">
              <a:buClr>
                <a:srgbClr val="000000"/>
              </a:buClr>
            </a:pPr>
            <a:endParaRPr lang="en-US" sz="1021" kern="0">
              <a:solidFill>
                <a:srgbClr val="FFFFFF"/>
              </a:solidFill>
              <a:latin typeface="Arial"/>
              <a:sym typeface="Arial"/>
            </a:endParaRPr>
          </a:p>
        </p:txBody>
      </p:sp>
      <p:sp>
        <p:nvSpPr>
          <p:cNvPr id="10" name="TextBox 9"/>
          <p:cNvSpPr txBox="1"/>
          <p:nvPr/>
        </p:nvSpPr>
        <p:spPr>
          <a:xfrm>
            <a:off x="0" y="-27384"/>
            <a:ext cx="9143882" cy="1908215"/>
          </a:xfrm>
          <a:prstGeom prst="rect">
            <a:avLst/>
          </a:prstGeom>
          <a:solidFill>
            <a:srgbClr val="ACCADE"/>
          </a:solidFill>
        </p:spPr>
        <p:txBody>
          <a:bodyPr wrap="square" lIns="0" tIns="0" rIns="0" bIns="0" rtlCol="0">
            <a:spAutoFit/>
          </a:bodyPr>
          <a:lstStyle/>
          <a:p>
            <a:pPr algn="ctr">
              <a:buClr>
                <a:srgbClr val="000000"/>
              </a:buClr>
            </a:pPr>
            <a:endParaRPr lang="en-US" sz="3200" dirty="0">
              <a:latin typeface="Bahnschrift Condensed" panose="020B0502040204020203" pitchFamily="34" charset="0"/>
              <a:sym typeface="Arial"/>
            </a:endParaRPr>
          </a:p>
          <a:p>
            <a:pPr algn="ctr">
              <a:buClr>
                <a:srgbClr val="000000"/>
              </a:buClr>
            </a:pPr>
            <a:r>
              <a:rPr lang="en-US" sz="3200" dirty="0">
                <a:latin typeface="Bahnschrift Condensed" panose="020B0502040204020203" pitchFamily="34" charset="0"/>
                <a:sym typeface="Arial"/>
              </a:rPr>
              <a:t>Journey of ETPB</a:t>
            </a:r>
          </a:p>
          <a:p>
            <a:pPr algn="ctr">
              <a:buClr>
                <a:srgbClr val="000000"/>
              </a:buClr>
            </a:pPr>
            <a:endParaRPr lang="en-US" sz="2000" dirty="0">
              <a:latin typeface="Bahnschrift Condensed" panose="020B0502040204020203" pitchFamily="34" charset="0"/>
              <a:sym typeface="Arial"/>
            </a:endParaRPr>
          </a:p>
          <a:p>
            <a:pPr algn="ctr">
              <a:buClr>
                <a:srgbClr val="000000"/>
              </a:buClr>
            </a:pPr>
            <a:r>
              <a:rPr lang="en-US" sz="2000" dirty="0">
                <a:latin typeface="Bahnschrift Condensed" panose="020B0502040204020203" pitchFamily="34" charset="0"/>
                <a:sym typeface="Arial"/>
              </a:rPr>
              <a:t>The implementation of ETPBMS is a time bound activity where each officer has to complete the assigned responsibility in the given time. </a:t>
            </a:r>
          </a:p>
        </p:txBody>
      </p:sp>
      <p:grpSp>
        <p:nvGrpSpPr>
          <p:cNvPr id="25" name="Group 24"/>
          <p:cNvGrpSpPr/>
          <p:nvPr/>
        </p:nvGrpSpPr>
        <p:grpSpPr>
          <a:xfrm>
            <a:off x="3844157" y="3542720"/>
            <a:ext cx="1455691" cy="1101419"/>
            <a:chOff x="930276" y="2322513"/>
            <a:chExt cx="2035175" cy="1539875"/>
          </a:xfrm>
        </p:grpSpPr>
        <p:sp>
          <p:nvSpPr>
            <p:cNvPr id="26" name="Freeform 5"/>
            <p:cNvSpPr>
              <a:spLocks/>
            </p:cNvSpPr>
            <p:nvPr/>
          </p:nvSpPr>
          <p:spPr bwMode="auto">
            <a:xfrm>
              <a:off x="930276" y="2736851"/>
              <a:ext cx="2035175" cy="992188"/>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78" tIns="34289" rIns="68578" bIns="34289" numCol="1" anchor="t" anchorCtr="0" compatLnSpc="1">
              <a:prstTxWarp prst="textNoShape">
                <a:avLst/>
              </a:prstTxWarp>
            </a:bodyPr>
            <a:lstStyle/>
            <a:p>
              <a:pPr>
                <a:buClr>
                  <a:srgbClr val="000000"/>
                </a:buClr>
              </a:pPr>
              <a:endParaRPr lang="en-US" sz="1021" kern="0">
                <a:solidFill>
                  <a:srgbClr val="000000"/>
                </a:solidFill>
                <a:latin typeface="Arial"/>
                <a:cs typeface="Arial"/>
                <a:sym typeface="Arial"/>
              </a:endParaRPr>
            </a:p>
          </p:txBody>
        </p:sp>
        <p:sp>
          <p:nvSpPr>
            <p:cNvPr id="27" name="Freeform 6"/>
            <p:cNvSpPr>
              <a:spLocks/>
            </p:cNvSpPr>
            <p:nvPr/>
          </p:nvSpPr>
          <p:spPr bwMode="auto">
            <a:xfrm>
              <a:off x="936626" y="3230563"/>
              <a:ext cx="2022475" cy="631825"/>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gradFill>
              <a:gsLst>
                <a:gs pos="0">
                  <a:srgbClr val="024793"/>
                </a:gs>
                <a:gs pos="100000">
                  <a:srgbClr val="33D36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a:buClr>
                  <a:srgbClr val="000000"/>
                </a:buClr>
              </a:pPr>
              <a:endParaRPr lang="en-US" sz="1021" kern="0">
                <a:solidFill>
                  <a:srgbClr val="FFFFFF"/>
                </a:solidFill>
                <a:latin typeface="Arial"/>
                <a:sym typeface="Arial"/>
              </a:endParaRPr>
            </a:p>
          </p:txBody>
        </p:sp>
        <p:sp>
          <p:nvSpPr>
            <p:cNvPr id="28" name="Oval 7"/>
            <p:cNvSpPr>
              <a:spLocks noChangeArrowheads="1"/>
            </p:cNvSpPr>
            <p:nvPr/>
          </p:nvSpPr>
          <p:spPr bwMode="auto">
            <a:xfrm>
              <a:off x="1417639" y="2322513"/>
              <a:ext cx="1060450" cy="1063625"/>
            </a:xfrm>
            <a:prstGeom prst="ellipse">
              <a:avLst/>
            </a:prstGeom>
            <a:gradFill>
              <a:gsLst>
                <a:gs pos="0">
                  <a:srgbClr val="024793"/>
                </a:gs>
                <a:gs pos="100000">
                  <a:srgbClr val="33D36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a:buClr>
                  <a:srgbClr val="000000"/>
                </a:buClr>
              </a:pPr>
              <a:r>
                <a:rPr lang="en-US" sz="4491" kern="0" dirty="0">
                  <a:solidFill>
                    <a:srgbClr val="FFFFFF"/>
                  </a:solidFill>
                  <a:latin typeface="Cambria" panose="02040503050406030204" pitchFamily="18" charset="0"/>
                  <a:ea typeface="Cambria" panose="02040503050406030204" pitchFamily="18" charset="0"/>
                  <a:sym typeface="Arial"/>
                </a:rPr>
                <a:t>3</a:t>
              </a:r>
              <a:endParaRPr lang="en-US" sz="1021" kern="0" dirty="0">
                <a:solidFill>
                  <a:srgbClr val="FFFFFF"/>
                </a:solidFill>
                <a:latin typeface="Cambria" panose="02040503050406030204" pitchFamily="18" charset="0"/>
                <a:ea typeface="Cambria" panose="02040503050406030204" pitchFamily="18" charset="0"/>
                <a:sym typeface="Arial"/>
              </a:endParaRPr>
            </a:p>
          </p:txBody>
        </p:sp>
      </p:grpSp>
      <p:grpSp>
        <p:nvGrpSpPr>
          <p:cNvPr id="20" name="Group 19"/>
          <p:cNvGrpSpPr/>
          <p:nvPr/>
        </p:nvGrpSpPr>
        <p:grpSpPr>
          <a:xfrm>
            <a:off x="309823" y="1807713"/>
            <a:ext cx="1455691" cy="1122751"/>
            <a:chOff x="930276" y="2292689"/>
            <a:chExt cx="2035175" cy="1569699"/>
          </a:xfrm>
        </p:grpSpPr>
        <p:sp>
          <p:nvSpPr>
            <p:cNvPr id="17" name="Freeform 5"/>
            <p:cNvSpPr>
              <a:spLocks/>
            </p:cNvSpPr>
            <p:nvPr/>
          </p:nvSpPr>
          <p:spPr bwMode="auto">
            <a:xfrm>
              <a:off x="930276" y="2736851"/>
              <a:ext cx="2035175" cy="992188"/>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78" tIns="34289" rIns="68578" bIns="34289" numCol="1" anchor="t" anchorCtr="0" compatLnSpc="1">
              <a:prstTxWarp prst="textNoShape">
                <a:avLst/>
              </a:prstTxWarp>
            </a:bodyPr>
            <a:lstStyle/>
            <a:p>
              <a:pPr>
                <a:buClr>
                  <a:srgbClr val="000000"/>
                </a:buClr>
              </a:pPr>
              <a:endParaRPr lang="en-US" sz="1021" kern="0">
                <a:solidFill>
                  <a:srgbClr val="000000"/>
                </a:solidFill>
                <a:latin typeface="Arial"/>
                <a:cs typeface="Arial"/>
                <a:sym typeface="Arial"/>
              </a:endParaRPr>
            </a:p>
          </p:txBody>
        </p:sp>
        <p:sp>
          <p:nvSpPr>
            <p:cNvPr id="18" name="Freeform 6"/>
            <p:cNvSpPr>
              <a:spLocks/>
            </p:cNvSpPr>
            <p:nvPr/>
          </p:nvSpPr>
          <p:spPr bwMode="auto">
            <a:xfrm>
              <a:off x="936626" y="3230563"/>
              <a:ext cx="2022475" cy="631825"/>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gradFill>
              <a:gsLst>
                <a:gs pos="0">
                  <a:srgbClr val="024793"/>
                </a:gs>
                <a:gs pos="100000">
                  <a:srgbClr val="33D36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a:buClr>
                  <a:srgbClr val="000000"/>
                </a:buClr>
              </a:pPr>
              <a:endParaRPr lang="en-US" sz="1021" kern="0">
                <a:solidFill>
                  <a:srgbClr val="FFFFFF"/>
                </a:solidFill>
                <a:latin typeface="Arial"/>
                <a:sym typeface="Arial"/>
              </a:endParaRPr>
            </a:p>
          </p:txBody>
        </p:sp>
        <p:sp>
          <p:nvSpPr>
            <p:cNvPr id="19" name="Oval 7"/>
            <p:cNvSpPr>
              <a:spLocks noChangeArrowheads="1"/>
            </p:cNvSpPr>
            <p:nvPr/>
          </p:nvSpPr>
          <p:spPr bwMode="auto">
            <a:xfrm>
              <a:off x="1433383" y="2292689"/>
              <a:ext cx="1060451" cy="1063625"/>
            </a:xfrm>
            <a:prstGeom prst="ellipse">
              <a:avLst/>
            </a:prstGeom>
            <a:gradFill>
              <a:gsLst>
                <a:gs pos="0">
                  <a:srgbClr val="024793"/>
                </a:gs>
                <a:gs pos="100000">
                  <a:srgbClr val="33D36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a:buClr>
                  <a:srgbClr val="000000"/>
                </a:buClr>
              </a:pPr>
              <a:r>
                <a:rPr lang="en-US" sz="4491" kern="0" dirty="0">
                  <a:solidFill>
                    <a:srgbClr val="FFFFFF"/>
                  </a:solidFill>
                  <a:latin typeface="Cambria" panose="02040503050406030204" pitchFamily="18" charset="0"/>
                  <a:ea typeface="Cambria" panose="02040503050406030204" pitchFamily="18" charset="0"/>
                  <a:sym typeface="Arial"/>
                </a:rPr>
                <a:t>1</a:t>
              </a:r>
            </a:p>
          </p:txBody>
        </p:sp>
      </p:grpSp>
      <p:grpSp>
        <p:nvGrpSpPr>
          <p:cNvPr id="29" name="Group 28"/>
          <p:cNvGrpSpPr/>
          <p:nvPr/>
        </p:nvGrpSpPr>
        <p:grpSpPr>
          <a:xfrm flipH="1">
            <a:off x="7484700" y="1675027"/>
            <a:ext cx="1455691" cy="1101419"/>
            <a:chOff x="930276" y="2322513"/>
            <a:chExt cx="2035175" cy="1539875"/>
          </a:xfrm>
        </p:grpSpPr>
        <p:sp>
          <p:nvSpPr>
            <p:cNvPr id="30" name="Freeform 5"/>
            <p:cNvSpPr>
              <a:spLocks/>
            </p:cNvSpPr>
            <p:nvPr/>
          </p:nvSpPr>
          <p:spPr bwMode="auto">
            <a:xfrm>
              <a:off x="930276" y="2736851"/>
              <a:ext cx="2035175" cy="992188"/>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78" tIns="34289" rIns="68578" bIns="34289" numCol="1" anchor="t" anchorCtr="0" compatLnSpc="1">
              <a:prstTxWarp prst="textNoShape">
                <a:avLst/>
              </a:prstTxWarp>
            </a:bodyPr>
            <a:lstStyle/>
            <a:p>
              <a:pPr>
                <a:buClr>
                  <a:srgbClr val="000000"/>
                </a:buClr>
              </a:pPr>
              <a:endParaRPr lang="en-US" sz="1021" kern="0">
                <a:solidFill>
                  <a:srgbClr val="000000"/>
                </a:solidFill>
                <a:latin typeface="Arial"/>
                <a:cs typeface="Arial"/>
                <a:sym typeface="Arial"/>
              </a:endParaRPr>
            </a:p>
          </p:txBody>
        </p:sp>
        <p:sp>
          <p:nvSpPr>
            <p:cNvPr id="31" name="Freeform 6"/>
            <p:cNvSpPr>
              <a:spLocks/>
            </p:cNvSpPr>
            <p:nvPr/>
          </p:nvSpPr>
          <p:spPr bwMode="auto">
            <a:xfrm>
              <a:off x="936626" y="3230563"/>
              <a:ext cx="2022475" cy="631825"/>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gradFill flip="none" rotWithShape="1">
              <a:gsLst>
                <a:gs pos="0">
                  <a:srgbClr val="024793"/>
                </a:gs>
                <a:gs pos="100000">
                  <a:srgbClr val="33D36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a:buClr>
                  <a:srgbClr val="000000"/>
                </a:buClr>
              </a:pPr>
              <a:endParaRPr lang="en-US" sz="1021" kern="0">
                <a:solidFill>
                  <a:srgbClr val="FFFFFF"/>
                </a:solidFill>
                <a:latin typeface="Arial"/>
                <a:sym typeface="Arial"/>
              </a:endParaRPr>
            </a:p>
          </p:txBody>
        </p:sp>
        <p:sp>
          <p:nvSpPr>
            <p:cNvPr id="32" name="Oval 7"/>
            <p:cNvSpPr>
              <a:spLocks noChangeArrowheads="1"/>
            </p:cNvSpPr>
            <p:nvPr/>
          </p:nvSpPr>
          <p:spPr bwMode="auto">
            <a:xfrm>
              <a:off x="1417639" y="2322513"/>
              <a:ext cx="1060450" cy="1063625"/>
            </a:xfrm>
            <a:prstGeom prst="ellipse">
              <a:avLst/>
            </a:prstGeom>
            <a:gradFill flip="none" rotWithShape="1">
              <a:gsLst>
                <a:gs pos="0">
                  <a:srgbClr val="024793"/>
                </a:gs>
                <a:gs pos="100000">
                  <a:srgbClr val="33D36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a:buClr>
                  <a:srgbClr val="000000"/>
                </a:buClr>
              </a:pPr>
              <a:r>
                <a:rPr lang="en-US" sz="4491" kern="0" dirty="0">
                  <a:solidFill>
                    <a:srgbClr val="FFFFFF"/>
                  </a:solidFill>
                  <a:latin typeface="Cambria" panose="02040503050406030204" pitchFamily="18" charset="0"/>
                  <a:ea typeface="Cambria" panose="02040503050406030204" pitchFamily="18" charset="0"/>
                  <a:sym typeface="Arial"/>
                </a:rPr>
                <a:t>5</a:t>
              </a:r>
              <a:endParaRPr lang="en-US" sz="1021" kern="0" dirty="0">
                <a:solidFill>
                  <a:srgbClr val="FFFFFF"/>
                </a:solidFill>
                <a:latin typeface="Cambria" panose="02040503050406030204" pitchFamily="18" charset="0"/>
                <a:ea typeface="Cambria" panose="02040503050406030204" pitchFamily="18" charset="0"/>
                <a:sym typeface="Arial"/>
              </a:endParaRPr>
            </a:p>
          </p:txBody>
        </p:sp>
      </p:grpSp>
      <p:grpSp>
        <p:nvGrpSpPr>
          <p:cNvPr id="62" name="Group 61"/>
          <p:cNvGrpSpPr/>
          <p:nvPr/>
        </p:nvGrpSpPr>
        <p:grpSpPr>
          <a:xfrm>
            <a:off x="1912052" y="2702965"/>
            <a:ext cx="1455691" cy="1101419"/>
            <a:chOff x="3061057" y="2995479"/>
            <a:chExt cx="1940972" cy="1468597"/>
          </a:xfrm>
        </p:grpSpPr>
        <p:sp>
          <p:nvSpPr>
            <p:cNvPr id="22" name="Freeform 5"/>
            <p:cNvSpPr>
              <a:spLocks/>
            </p:cNvSpPr>
            <p:nvPr/>
          </p:nvSpPr>
          <p:spPr bwMode="auto">
            <a:xfrm>
              <a:off x="3061057" y="3390638"/>
              <a:ext cx="1940972" cy="946261"/>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78" tIns="34289" rIns="68578" bIns="34289" numCol="1" anchor="t" anchorCtr="0" compatLnSpc="1">
              <a:prstTxWarp prst="textNoShape">
                <a:avLst/>
              </a:prstTxWarp>
            </a:bodyPr>
            <a:lstStyle/>
            <a:p>
              <a:pPr>
                <a:buClr>
                  <a:srgbClr val="000000"/>
                </a:buClr>
              </a:pPr>
              <a:endParaRPr lang="en-US" sz="1021" kern="0">
                <a:solidFill>
                  <a:srgbClr val="000000"/>
                </a:solidFill>
                <a:latin typeface="Arial"/>
                <a:cs typeface="Arial"/>
                <a:sym typeface="Arial"/>
              </a:endParaRPr>
            </a:p>
          </p:txBody>
        </p:sp>
        <p:sp>
          <p:nvSpPr>
            <p:cNvPr id="23" name="Freeform 6"/>
            <p:cNvSpPr>
              <a:spLocks/>
            </p:cNvSpPr>
            <p:nvPr/>
          </p:nvSpPr>
          <p:spPr bwMode="auto">
            <a:xfrm>
              <a:off x="3067113" y="3861497"/>
              <a:ext cx="1928860" cy="602579"/>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gradFill>
              <a:gsLst>
                <a:gs pos="0">
                  <a:srgbClr val="102960"/>
                </a:gs>
                <a:gs pos="100000">
                  <a:srgbClr val="18A7EE"/>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a:buClr>
                  <a:srgbClr val="000000"/>
                </a:buClr>
              </a:pPr>
              <a:endParaRPr lang="en-US" sz="1021" kern="0">
                <a:solidFill>
                  <a:srgbClr val="FFFFFF"/>
                </a:solidFill>
                <a:latin typeface="Arial"/>
                <a:sym typeface="Arial"/>
              </a:endParaRPr>
            </a:p>
          </p:txBody>
        </p:sp>
        <p:sp>
          <p:nvSpPr>
            <p:cNvPr id="24" name="Oval 7"/>
            <p:cNvSpPr>
              <a:spLocks noChangeArrowheads="1"/>
            </p:cNvSpPr>
            <p:nvPr/>
          </p:nvSpPr>
          <p:spPr bwMode="auto">
            <a:xfrm>
              <a:off x="3525861" y="2995479"/>
              <a:ext cx="1011365" cy="1014392"/>
            </a:xfrm>
            <a:prstGeom prst="ellipse">
              <a:avLst/>
            </a:prstGeom>
            <a:gradFill>
              <a:gsLst>
                <a:gs pos="0">
                  <a:srgbClr val="102960"/>
                </a:gs>
                <a:gs pos="100000">
                  <a:srgbClr val="18A7EE"/>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a:buClr>
                  <a:srgbClr val="000000"/>
                </a:buClr>
              </a:pPr>
              <a:r>
                <a:rPr lang="en-US" sz="4491" kern="0" dirty="0">
                  <a:solidFill>
                    <a:srgbClr val="FFFFFF"/>
                  </a:solidFill>
                  <a:latin typeface="Cambria" panose="02040503050406030204" pitchFamily="18" charset="0"/>
                  <a:ea typeface="Cambria" panose="02040503050406030204" pitchFamily="18" charset="0"/>
                  <a:sym typeface="Arial"/>
                </a:rPr>
                <a:t>2</a:t>
              </a:r>
              <a:endParaRPr lang="en-US" sz="12519" kern="0" dirty="0">
                <a:solidFill>
                  <a:srgbClr val="FFFFFF"/>
                </a:solidFill>
                <a:latin typeface="Cambria" panose="02040503050406030204" pitchFamily="18" charset="0"/>
                <a:ea typeface="Cambria" panose="02040503050406030204" pitchFamily="18" charset="0"/>
                <a:sym typeface="Arial"/>
              </a:endParaRPr>
            </a:p>
          </p:txBody>
        </p:sp>
      </p:grpSp>
      <p:grpSp>
        <p:nvGrpSpPr>
          <p:cNvPr id="33" name="Group 32"/>
          <p:cNvGrpSpPr/>
          <p:nvPr/>
        </p:nvGrpSpPr>
        <p:grpSpPr>
          <a:xfrm flipH="1">
            <a:off x="5819328" y="2683237"/>
            <a:ext cx="1455691" cy="1101419"/>
            <a:chOff x="930276" y="2322513"/>
            <a:chExt cx="2035175" cy="1539875"/>
          </a:xfrm>
        </p:grpSpPr>
        <p:sp>
          <p:nvSpPr>
            <p:cNvPr id="34" name="Freeform 5"/>
            <p:cNvSpPr>
              <a:spLocks/>
            </p:cNvSpPr>
            <p:nvPr/>
          </p:nvSpPr>
          <p:spPr bwMode="auto">
            <a:xfrm>
              <a:off x="930276" y="2736851"/>
              <a:ext cx="2035175" cy="992188"/>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78" tIns="34289" rIns="68578" bIns="34289" numCol="1" anchor="t" anchorCtr="0" compatLnSpc="1">
              <a:prstTxWarp prst="textNoShape">
                <a:avLst/>
              </a:prstTxWarp>
            </a:bodyPr>
            <a:lstStyle/>
            <a:p>
              <a:pPr>
                <a:buClr>
                  <a:srgbClr val="000000"/>
                </a:buClr>
              </a:pPr>
              <a:endParaRPr lang="en-US" sz="1021" kern="0">
                <a:solidFill>
                  <a:srgbClr val="000000"/>
                </a:solidFill>
                <a:latin typeface="Arial"/>
                <a:cs typeface="Arial"/>
                <a:sym typeface="Arial"/>
              </a:endParaRPr>
            </a:p>
          </p:txBody>
        </p:sp>
        <p:sp>
          <p:nvSpPr>
            <p:cNvPr id="35" name="Freeform 6"/>
            <p:cNvSpPr>
              <a:spLocks/>
            </p:cNvSpPr>
            <p:nvPr/>
          </p:nvSpPr>
          <p:spPr bwMode="auto">
            <a:xfrm>
              <a:off x="936626" y="3230563"/>
              <a:ext cx="2022475" cy="631825"/>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gradFill flip="none" rotWithShape="1">
              <a:gsLst>
                <a:gs pos="0">
                  <a:srgbClr val="102960"/>
                </a:gs>
                <a:gs pos="100000">
                  <a:srgbClr val="18A7E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a:buClr>
                  <a:srgbClr val="000000"/>
                </a:buClr>
              </a:pPr>
              <a:endParaRPr lang="en-US" sz="1021" kern="0">
                <a:solidFill>
                  <a:srgbClr val="FFFFFF"/>
                </a:solidFill>
                <a:latin typeface="Arial"/>
                <a:sym typeface="Arial"/>
              </a:endParaRPr>
            </a:p>
          </p:txBody>
        </p:sp>
        <p:sp>
          <p:nvSpPr>
            <p:cNvPr id="36" name="Oval 7"/>
            <p:cNvSpPr>
              <a:spLocks noChangeArrowheads="1"/>
            </p:cNvSpPr>
            <p:nvPr/>
          </p:nvSpPr>
          <p:spPr bwMode="auto">
            <a:xfrm>
              <a:off x="1417639" y="2322513"/>
              <a:ext cx="1060450" cy="1063625"/>
            </a:xfrm>
            <a:prstGeom prst="ellipse">
              <a:avLst/>
            </a:prstGeom>
            <a:gradFill flip="none" rotWithShape="1">
              <a:gsLst>
                <a:gs pos="100000">
                  <a:srgbClr val="102960"/>
                </a:gs>
                <a:gs pos="0">
                  <a:srgbClr val="18A7E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89" rIns="68578" bIns="34289" numCol="1" spcCol="0" rtlCol="0" fromWordArt="0" anchor="ctr" anchorCtr="0" forceAA="0" compatLnSpc="1">
              <a:prstTxWarp prst="textNoShape">
                <a:avLst/>
              </a:prstTxWarp>
              <a:noAutofit/>
            </a:bodyPr>
            <a:lstStyle/>
            <a:p>
              <a:pPr algn="ctr">
                <a:buClr>
                  <a:srgbClr val="000000"/>
                </a:buClr>
              </a:pPr>
              <a:r>
                <a:rPr lang="en-US" sz="4491" kern="0" dirty="0">
                  <a:solidFill>
                    <a:srgbClr val="FFFFFF"/>
                  </a:solidFill>
                  <a:latin typeface="Cambria" panose="02040503050406030204" pitchFamily="18" charset="0"/>
                  <a:ea typeface="Cambria" panose="02040503050406030204" pitchFamily="18" charset="0"/>
                  <a:sym typeface="Arial"/>
                </a:rPr>
                <a:t>4</a:t>
              </a:r>
              <a:endParaRPr lang="en-US" sz="1021" kern="0" dirty="0">
                <a:solidFill>
                  <a:srgbClr val="FFFFFF"/>
                </a:solidFill>
                <a:latin typeface="Cambria" panose="02040503050406030204" pitchFamily="18" charset="0"/>
                <a:ea typeface="Cambria" panose="02040503050406030204" pitchFamily="18" charset="0"/>
                <a:sym typeface="Arial"/>
              </a:endParaRPr>
            </a:p>
          </p:txBody>
        </p:sp>
      </p:grpSp>
      <p:sp>
        <p:nvSpPr>
          <p:cNvPr id="48" name="Freeform 15"/>
          <p:cNvSpPr>
            <a:spLocks/>
          </p:cNvSpPr>
          <p:nvPr/>
        </p:nvSpPr>
        <p:spPr bwMode="auto">
          <a:xfrm>
            <a:off x="1529502" y="2723631"/>
            <a:ext cx="452425" cy="217879"/>
          </a:xfrm>
          <a:custGeom>
            <a:avLst/>
            <a:gdLst>
              <a:gd name="T0" fmla="*/ 380 w 380"/>
              <a:gd name="T1" fmla="*/ 38 h 183"/>
              <a:gd name="T2" fmla="*/ 348 w 380"/>
              <a:gd name="T3" fmla="*/ 153 h 183"/>
              <a:gd name="T4" fmla="*/ 78 w 380"/>
              <a:gd name="T5" fmla="*/ 183 h 183"/>
              <a:gd name="T6" fmla="*/ 0 w 380"/>
              <a:gd name="T7" fmla="*/ 145 h 183"/>
              <a:gd name="T8" fmla="*/ 269 w 380"/>
              <a:gd name="T9" fmla="*/ 114 h 183"/>
              <a:gd name="T10" fmla="*/ 301 w 380"/>
              <a:gd name="T11" fmla="*/ 0 h 183"/>
              <a:gd name="T12" fmla="*/ 380 w 380"/>
              <a:gd name="T13" fmla="*/ 38 h 183"/>
            </a:gdLst>
            <a:ahLst/>
            <a:cxnLst>
              <a:cxn ang="0">
                <a:pos x="T0" y="T1"/>
              </a:cxn>
              <a:cxn ang="0">
                <a:pos x="T2" y="T3"/>
              </a:cxn>
              <a:cxn ang="0">
                <a:pos x="T4" y="T5"/>
              </a:cxn>
              <a:cxn ang="0">
                <a:pos x="T6" y="T7"/>
              </a:cxn>
              <a:cxn ang="0">
                <a:pos x="T8" y="T9"/>
              </a:cxn>
              <a:cxn ang="0">
                <a:pos x="T10" y="T11"/>
              </a:cxn>
              <a:cxn ang="0">
                <a:pos x="T12" y="T13"/>
              </a:cxn>
            </a:cxnLst>
            <a:rect l="0" t="0" r="r" b="b"/>
            <a:pathLst>
              <a:path w="380" h="183">
                <a:moveTo>
                  <a:pt x="380" y="38"/>
                </a:moveTo>
                <a:lnTo>
                  <a:pt x="348" y="153"/>
                </a:lnTo>
                <a:lnTo>
                  <a:pt x="78" y="183"/>
                </a:lnTo>
                <a:lnTo>
                  <a:pt x="0" y="145"/>
                </a:lnTo>
                <a:lnTo>
                  <a:pt x="269" y="114"/>
                </a:lnTo>
                <a:lnTo>
                  <a:pt x="301" y="0"/>
                </a:lnTo>
                <a:lnTo>
                  <a:pt x="380" y="38"/>
                </a:lnTo>
                <a:close/>
              </a:path>
            </a:pathLst>
          </a:custGeom>
          <a:gradFill>
            <a:gsLst>
              <a:gs pos="0">
                <a:srgbClr val="102960"/>
              </a:gs>
              <a:gs pos="100000">
                <a:srgbClr val="18A7EE"/>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3" tIns="34282" rIns="68563" bIns="34282" numCol="1" spcCol="0" rtlCol="0" fromWordArt="0" anchor="ctr" anchorCtr="0" forceAA="0" compatLnSpc="1">
            <a:prstTxWarp prst="textNoShape">
              <a:avLst/>
            </a:prstTxWarp>
            <a:noAutofit/>
          </a:bodyPr>
          <a:lstStyle/>
          <a:p>
            <a:pPr algn="ctr">
              <a:buClr>
                <a:srgbClr val="000000"/>
              </a:buClr>
            </a:pPr>
            <a:endParaRPr lang="en-US" sz="1021" kern="0">
              <a:solidFill>
                <a:srgbClr val="FFFFFF"/>
              </a:solidFill>
              <a:latin typeface="Arial"/>
              <a:sym typeface="Arial"/>
            </a:endParaRPr>
          </a:p>
        </p:txBody>
      </p:sp>
      <p:sp>
        <p:nvSpPr>
          <p:cNvPr id="49" name="Freeform 15"/>
          <p:cNvSpPr>
            <a:spLocks/>
          </p:cNvSpPr>
          <p:nvPr/>
        </p:nvSpPr>
        <p:spPr bwMode="auto">
          <a:xfrm>
            <a:off x="3279397" y="3657673"/>
            <a:ext cx="452425" cy="217879"/>
          </a:xfrm>
          <a:custGeom>
            <a:avLst/>
            <a:gdLst>
              <a:gd name="T0" fmla="*/ 380 w 380"/>
              <a:gd name="T1" fmla="*/ 38 h 183"/>
              <a:gd name="T2" fmla="*/ 348 w 380"/>
              <a:gd name="T3" fmla="*/ 153 h 183"/>
              <a:gd name="T4" fmla="*/ 78 w 380"/>
              <a:gd name="T5" fmla="*/ 183 h 183"/>
              <a:gd name="T6" fmla="*/ 0 w 380"/>
              <a:gd name="T7" fmla="*/ 145 h 183"/>
              <a:gd name="T8" fmla="*/ 269 w 380"/>
              <a:gd name="T9" fmla="*/ 114 h 183"/>
              <a:gd name="T10" fmla="*/ 301 w 380"/>
              <a:gd name="T11" fmla="*/ 0 h 183"/>
              <a:gd name="T12" fmla="*/ 380 w 380"/>
              <a:gd name="T13" fmla="*/ 38 h 183"/>
            </a:gdLst>
            <a:ahLst/>
            <a:cxnLst>
              <a:cxn ang="0">
                <a:pos x="T0" y="T1"/>
              </a:cxn>
              <a:cxn ang="0">
                <a:pos x="T2" y="T3"/>
              </a:cxn>
              <a:cxn ang="0">
                <a:pos x="T4" y="T5"/>
              </a:cxn>
              <a:cxn ang="0">
                <a:pos x="T6" y="T7"/>
              </a:cxn>
              <a:cxn ang="0">
                <a:pos x="T8" y="T9"/>
              </a:cxn>
              <a:cxn ang="0">
                <a:pos x="T10" y="T11"/>
              </a:cxn>
              <a:cxn ang="0">
                <a:pos x="T12" y="T13"/>
              </a:cxn>
            </a:cxnLst>
            <a:rect l="0" t="0" r="r" b="b"/>
            <a:pathLst>
              <a:path w="380" h="183">
                <a:moveTo>
                  <a:pt x="380" y="38"/>
                </a:moveTo>
                <a:lnTo>
                  <a:pt x="348" y="153"/>
                </a:lnTo>
                <a:lnTo>
                  <a:pt x="78" y="183"/>
                </a:lnTo>
                <a:lnTo>
                  <a:pt x="0" y="145"/>
                </a:lnTo>
                <a:lnTo>
                  <a:pt x="269" y="114"/>
                </a:lnTo>
                <a:lnTo>
                  <a:pt x="301" y="0"/>
                </a:lnTo>
                <a:lnTo>
                  <a:pt x="380" y="38"/>
                </a:lnTo>
                <a:close/>
              </a:path>
            </a:pathLst>
          </a:custGeom>
          <a:gradFill>
            <a:gsLst>
              <a:gs pos="0">
                <a:srgbClr val="024793"/>
              </a:gs>
              <a:gs pos="100000">
                <a:srgbClr val="33D36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3" tIns="34282" rIns="68563" bIns="34282" numCol="1" spcCol="0" rtlCol="0" fromWordArt="0" anchor="ctr" anchorCtr="0" forceAA="0" compatLnSpc="1">
            <a:prstTxWarp prst="textNoShape">
              <a:avLst/>
            </a:prstTxWarp>
            <a:noAutofit/>
          </a:bodyPr>
          <a:lstStyle/>
          <a:p>
            <a:pPr algn="ctr">
              <a:buClr>
                <a:srgbClr val="000000"/>
              </a:buClr>
            </a:pPr>
            <a:endParaRPr lang="en-US" sz="1021" kern="0">
              <a:solidFill>
                <a:srgbClr val="FFFFFF"/>
              </a:solidFill>
              <a:latin typeface="Arial"/>
              <a:sym typeface="Arial"/>
            </a:endParaRPr>
          </a:p>
        </p:txBody>
      </p:sp>
      <p:sp>
        <p:nvSpPr>
          <p:cNvPr id="58" name="Freeform 19"/>
          <p:cNvSpPr>
            <a:spLocks/>
          </p:cNvSpPr>
          <p:nvPr/>
        </p:nvSpPr>
        <p:spPr bwMode="auto">
          <a:xfrm>
            <a:off x="5325695" y="3650680"/>
            <a:ext cx="472902" cy="228591"/>
          </a:xfrm>
          <a:custGeom>
            <a:avLst/>
            <a:gdLst>
              <a:gd name="T0" fmla="*/ 0 w 722"/>
              <a:gd name="T1" fmla="*/ 72 h 349"/>
              <a:gd name="T2" fmla="*/ 422 w 722"/>
              <a:gd name="T3" fmla="*/ 101 h 349"/>
              <a:gd name="T4" fmla="*/ 572 w 722"/>
              <a:gd name="T5" fmla="*/ 349 h 349"/>
              <a:gd name="T6" fmla="*/ 722 w 722"/>
              <a:gd name="T7" fmla="*/ 277 h 349"/>
              <a:gd name="T8" fmla="*/ 572 w 722"/>
              <a:gd name="T9" fmla="*/ 29 h 349"/>
              <a:gd name="T10" fmla="*/ 148 w 722"/>
              <a:gd name="T11" fmla="*/ 0 h 349"/>
              <a:gd name="T12" fmla="*/ 0 w 722"/>
              <a:gd name="T13" fmla="*/ 72 h 349"/>
            </a:gdLst>
            <a:ahLst/>
            <a:cxnLst>
              <a:cxn ang="0">
                <a:pos x="T0" y="T1"/>
              </a:cxn>
              <a:cxn ang="0">
                <a:pos x="T2" y="T3"/>
              </a:cxn>
              <a:cxn ang="0">
                <a:pos x="T4" y="T5"/>
              </a:cxn>
              <a:cxn ang="0">
                <a:pos x="T6" y="T7"/>
              </a:cxn>
              <a:cxn ang="0">
                <a:pos x="T8" y="T9"/>
              </a:cxn>
              <a:cxn ang="0">
                <a:pos x="T10" y="T11"/>
              </a:cxn>
              <a:cxn ang="0">
                <a:pos x="T12" y="T13"/>
              </a:cxn>
            </a:cxnLst>
            <a:rect l="0" t="0" r="r" b="b"/>
            <a:pathLst>
              <a:path w="722" h="349">
                <a:moveTo>
                  <a:pt x="0" y="72"/>
                </a:moveTo>
                <a:lnTo>
                  <a:pt x="422" y="101"/>
                </a:lnTo>
                <a:lnTo>
                  <a:pt x="572" y="349"/>
                </a:lnTo>
                <a:lnTo>
                  <a:pt x="722" y="277"/>
                </a:lnTo>
                <a:lnTo>
                  <a:pt x="572" y="29"/>
                </a:lnTo>
                <a:lnTo>
                  <a:pt x="148" y="0"/>
                </a:lnTo>
                <a:lnTo>
                  <a:pt x="0" y="72"/>
                </a:lnTo>
                <a:close/>
              </a:path>
            </a:pathLst>
          </a:custGeom>
          <a:gradFill>
            <a:gsLst>
              <a:gs pos="0">
                <a:srgbClr val="102960"/>
              </a:gs>
              <a:gs pos="100000">
                <a:srgbClr val="18A7EE"/>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3" tIns="34282" rIns="68563" bIns="34282" numCol="1" spcCol="0" rtlCol="0" fromWordArt="0" anchor="ctr" anchorCtr="0" forceAA="0" compatLnSpc="1">
            <a:prstTxWarp prst="textNoShape">
              <a:avLst/>
            </a:prstTxWarp>
            <a:noAutofit/>
          </a:bodyPr>
          <a:lstStyle/>
          <a:p>
            <a:pPr algn="ctr">
              <a:buClr>
                <a:srgbClr val="000000"/>
              </a:buClr>
            </a:pPr>
            <a:endParaRPr lang="en-US" sz="1021" kern="0">
              <a:solidFill>
                <a:srgbClr val="FFFFFF"/>
              </a:solidFill>
              <a:latin typeface="Arial"/>
              <a:sym typeface="Arial"/>
            </a:endParaRPr>
          </a:p>
        </p:txBody>
      </p:sp>
      <p:sp>
        <p:nvSpPr>
          <p:cNvPr id="59" name="Freeform 19"/>
          <p:cNvSpPr>
            <a:spLocks/>
          </p:cNvSpPr>
          <p:nvPr/>
        </p:nvSpPr>
        <p:spPr bwMode="auto">
          <a:xfrm>
            <a:off x="6970045" y="2713594"/>
            <a:ext cx="472902" cy="228591"/>
          </a:xfrm>
          <a:custGeom>
            <a:avLst/>
            <a:gdLst>
              <a:gd name="T0" fmla="*/ 0 w 722"/>
              <a:gd name="T1" fmla="*/ 72 h 349"/>
              <a:gd name="T2" fmla="*/ 422 w 722"/>
              <a:gd name="T3" fmla="*/ 101 h 349"/>
              <a:gd name="T4" fmla="*/ 572 w 722"/>
              <a:gd name="T5" fmla="*/ 349 h 349"/>
              <a:gd name="T6" fmla="*/ 722 w 722"/>
              <a:gd name="T7" fmla="*/ 277 h 349"/>
              <a:gd name="T8" fmla="*/ 572 w 722"/>
              <a:gd name="T9" fmla="*/ 29 h 349"/>
              <a:gd name="T10" fmla="*/ 148 w 722"/>
              <a:gd name="T11" fmla="*/ 0 h 349"/>
              <a:gd name="T12" fmla="*/ 0 w 722"/>
              <a:gd name="T13" fmla="*/ 72 h 349"/>
            </a:gdLst>
            <a:ahLst/>
            <a:cxnLst>
              <a:cxn ang="0">
                <a:pos x="T0" y="T1"/>
              </a:cxn>
              <a:cxn ang="0">
                <a:pos x="T2" y="T3"/>
              </a:cxn>
              <a:cxn ang="0">
                <a:pos x="T4" y="T5"/>
              </a:cxn>
              <a:cxn ang="0">
                <a:pos x="T6" y="T7"/>
              </a:cxn>
              <a:cxn ang="0">
                <a:pos x="T8" y="T9"/>
              </a:cxn>
              <a:cxn ang="0">
                <a:pos x="T10" y="T11"/>
              </a:cxn>
              <a:cxn ang="0">
                <a:pos x="T12" y="T13"/>
              </a:cxn>
            </a:cxnLst>
            <a:rect l="0" t="0" r="r" b="b"/>
            <a:pathLst>
              <a:path w="722" h="349">
                <a:moveTo>
                  <a:pt x="0" y="72"/>
                </a:moveTo>
                <a:lnTo>
                  <a:pt x="422" y="101"/>
                </a:lnTo>
                <a:lnTo>
                  <a:pt x="572" y="349"/>
                </a:lnTo>
                <a:lnTo>
                  <a:pt x="722" y="277"/>
                </a:lnTo>
                <a:lnTo>
                  <a:pt x="572" y="29"/>
                </a:lnTo>
                <a:lnTo>
                  <a:pt x="148" y="0"/>
                </a:lnTo>
                <a:lnTo>
                  <a:pt x="0" y="72"/>
                </a:lnTo>
                <a:close/>
              </a:path>
            </a:pathLst>
          </a:custGeom>
          <a:gradFill>
            <a:gsLst>
              <a:gs pos="0">
                <a:srgbClr val="024793"/>
              </a:gs>
              <a:gs pos="100000">
                <a:srgbClr val="33D36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3" tIns="34282" rIns="68563" bIns="34282" numCol="1" spcCol="0" rtlCol="0" fromWordArt="0" anchor="ctr" anchorCtr="0" forceAA="0" compatLnSpc="1">
            <a:prstTxWarp prst="textNoShape">
              <a:avLst/>
            </a:prstTxWarp>
            <a:noAutofit/>
          </a:bodyPr>
          <a:lstStyle/>
          <a:p>
            <a:pPr algn="ctr">
              <a:buClr>
                <a:srgbClr val="000000"/>
              </a:buClr>
            </a:pPr>
            <a:endParaRPr lang="en-US" sz="1021" kern="0">
              <a:solidFill>
                <a:srgbClr val="FFFFFF"/>
              </a:solidFill>
              <a:latin typeface="Arial"/>
              <a:sym typeface="Arial"/>
            </a:endParaRPr>
          </a:p>
        </p:txBody>
      </p:sp>
      <p:sp>
        <p:nvSpPr>
          <p:cNvPr id="60" name="TextBox 59"/>
          <p:cNvSpPr txBox="1"/>
          <p:nvPr/>
        </p:nvSpPr>
        <p:spPr>
          <a:xfrm>
            <a:off x="171310" y="3062662"/>
            <a:ext cx="1392336" cy="854080"/>
          </a:xfrm>
          <a:prstGeom prst="rect">
            <a:avLst/>
          </a:prstGeom>
          <a:noFill/>
        </p:spPr>
        <p:txBody>
          <a:bodyPr wrap="square" lIns="0" tIns="0" rIns="0" bIns="0" rtlCol="0">
            <a:spAutoFit/>
          </a:bodyPr>
          <a:lstStyle/>
          <a:p>
            <a:pPr algn="ctr">
              <a:buClr>
                <a:srgbClr val="000000"/>
              </a:buClr>
            </a:pPr>
            <a:r>
              <a:rPr lang="en-US" sz="1100" b="1" dirty="0">
                <a:latin typeface="Bahnschrift Condensed" panose="020B0502040204020203" pitchFamily="34" charset="0"/>
                <a:sym typeface="Arial"/>
              </a:rPr>
              <a:t>Announcement of Election</a:t>
            </a:r>
          </a:p>
          <a:p>
            <a:pPr algn="ctr">
              <a:buClr>
                <a:srgbClr val="000000"/>
              </a:buClr>
            </a:pPr>
            <a:endParaRPr lang="en-US" sz="1050" dirty="0">
              <a:latin typeface="Bahnschrift Condensed" panose="020B0502040204020203" pitchFamily="34" charset="0"/>
              <a:sym typeface="Arial"/>
            </a:endParaRPr>
          </a:p>
          <a:p>
            <a:pPr algn="ctr">
              <a:buClr>
                <a:srgbClr val="000000"/>
              </a:buClr>
            </a:pPr>
            <a:r>
              <a:rPr lang="en-US" sz="1050" dirty="0">
                <a:latin typeface="Bahnschrift Condensed" panose="020B0502040204020203" pitchFamily="34" charset="0"/>
                <a:sym typeface="Arial"/>
              </a:rPr>
              <a:t>ECI-ADMIN to announce the election in ETPBMS system</a:t>
            </a:r>
            <a:r>
              <a:rPr lang="en-US" sz="2400" dirty="0">
                <a:latin typeface="Bahnschrift Condensed" panose="020B0502040204020203" pitchFamily="34" charset="0"/>
                <a:sym typeface="Arial"/>
              </a:rPr>
              <a:t>.</a:t>
            </a:r>
          </a:p>
        </p:txBody>
      </p:sp>
      <p:sp>
        <p:nvSpPr>
          <p:cNvPr id="73" name="TextBox 72"/>
          <p:cNvSpPr txBox="1"/>
          <p:nvPr/>
        </p:nvSpPr>
        <p:spPr>
          <a:xfrm>
            <a:off x="1867443" y="3875552"/>
            <a:ext cx="1392336" cy="1069524"/>
          </a:xfrm>
          <a:prstGeom prst="rect">
            <a:avLst/>
          </a:prstGeom>
          <a:noFill/>
        </p:spPr>
        <p:txBody>
          <a:bodyPr wrap="square" lIns="0" tIns="0" rIns="0" bIns="0" rtlCol="0">
            <a:spAutoFit/>
          </a:bodyPr>
          <a:lstStyle/>
          <a:p>
            <a:pPr algn="ctr">
              <a:lnSpc>
                <a:spcPts val="1124"/>
              </a:lnSpc>
              <a:buClr>
                <a:srgbClr val="000000"/>
              </a:buClr>
            </a:pPr>
            <a:r>
              <a:rPr lang="en-US" sz="1100" b="1" dirty="0">
                <a:latin typeface="Bahnschrift Condensed" panose="020B0502040204020203" pitchFamily="34" charset="0"/>
                <a:sym typeface="Arial"/>
              </a:rPr>
              <a:t>Last Date of making Nominations</a:t>
            </a:r>
          </a:p>
          <a:p>
            <a:pPr algn="ctr">
              <a:lnSpc>
                <a:spcPts val="1124"/>
              </a:lnSpc>
              <a:buClr>
                <a:srgbClr val="000000"/>
              </a:buClr>
            </a:pPr>
            <a:endParaRPr lang="en-US" sz="1050" dirty="0">
              <a:latin typeface="Bahnschrift Condensed" panose="020B0502040204020203" pitchFamily="34" charset="0"/>
              <a:sym typeface="Arial"/>
            </a:endParaRPr>
          </a:p>
          <a:p>
            <a:pPr algn="ctr">
              <a:buClr>
                <a:srgbClr val="000000"/>
              </a:buClr>
            </a:pPr>
            <a:r>
              <a:rPr lang="en-US" sz="1050" dirty="0">
                <a:latin typeface="Bahnschrift Condensed" panose="020B0502040204020203" pitchFamily="34" charset="0"/>
                <a:sym typeface="Arial"/>
              </a:rPr>
              <a:t>ERO to populate the final list of service voter from the Service Voter Portal and upload on the ETPBMS</a:t>
            </a:r>
          </a:p>
        </p:txBody>
      </p:sp>
      <p:sp>
        <p:nvSpPr>
          <p:cNvPr id="81" name="TextBox 80"/>
          <p:cNvSpPr txBox="1"/>
          <p:nvPr/>
        </p:nvSpPr>
        <p:spPr>
          <a:xfrm>
            <a:off x="3834909" y="4707032"/>
            <a:ext cx="1392336" cy="1090042"/>
          </a:xfrm>
          <a:prstGeom prst="rect">
            <a:avLst/>
          </a:prstGeom>
          <a:noFill/>
        </p:spPr>
        <p:txBody>
          <a:bodyPr wrap="square" lIns="0" tIns="0" rIns="0" bIns="0" rtlCol="0">
            <a:spAutoFit/>
          </a:bodyPr>
          <a:lstStyle/>
          <a:p>
            <a:pPr algn="ctr">
              <a:lnSpc>
                <a:spcPts val="1124"/>
              </a:lnSpc>
              <a:buClr>
                <a:srgbClr val="000000"/>
              </a:buClr>
            </a:pPr>
            <a:r>
              <a:rPr lang="en-US" sz="1100" b="1" dirty="0">
                <a:latin typeface="Bahnschrift Condensed" panose="020B0502040204020203" pitchFamily="34" charset="0"/>
                <a:sym typeface="Arial"/>
              </a:rPr>
              <a:t>Last Date of withdrawal</a:t>
            </a:r>
          </a:p>
          <a:p>
            <a:pPr algn="ctr">
              <a:lnSpc>
                <a:spcPts val="1124"/>
              </a:lnSpc>
              <a:buClr>
                <a:srgbClr val="000000"/>
              </a:buClr>
            </a:pPr>
            <a:endParaRPr lang="en-US" sz="1050" dirty="0">
              <a:latin typeface="Bahnschrift Condensed" panose="020B0502040204020203" pitchFamily="34" charset="0"/>
              <a:sym typeface="Arial"/>
            </a:endParaRPr>
          </a:p>
          <a:p>
            <a:pPr algn="ctr">
              <a:buClr>
                <a:srgbClr val="000000"/>
              </a:buClr>
            </a:pPr>
            <a:r>
              <a:rPr lang="en-US" sz="1050" dirty="0">
                <a:latin typeface="Bahnschrift Condensed" panose="020B0502040204020203" pitchFamily="34" charset="0"/>
                <a:sym typeface="Arial"/>
              </a:rPr>
              <a:t>RO has to prepare the Ballot paper as Form 7A &amp; add NOTA. </a:t>
            </a:r>
          </a:p>
          <a:p>
            <a:pPr algn="ctr">
              <a:buClr>
                <a:srgbClr val="000000"/>
              </a:buClr>
            </a:pPr>
            <a:endParaRPr lang="en-US" sz="1050" dirty="0">
              <a:latin typeface="Bahnschrift Condensed" panose="020B0502040204020203" pitchFamily="34" charset="0"/>
              <a:sym typeface="Arial"/>
            </a:endParaRPr>
          </a:p>
          <a:p>
            <a:pPr algn="ctr">
              <a:buClr>
                <a:srgbClr val="000000"/>
              </a:buClr>
            </a:pPr>
            <a:r>
              <a:rPr lang="en-US" sz="1050" dirty="0">
                <a:latin typeface="Bahnschrift Condensed" panose="020B0502040204020203" pitchFamily="34" charset="0"/>
                <a:sym typeface="Arial"/>
              </a:rPr>
              <a:t>Transmit the e-PB and PIN before 3:00 PM by next day.</a:t>
            </a:r>
          </a:p>
        </p:txBody>
      </p:sp>
      <p:sp>
        <p:nvSpPr>
          <p:cNvPr id="96" name="TextBox 95"/>
          <p:cNvSpPr txBox="1"/>
          <p:nvPr/>
        </p:nvSpPr>
        <p:spPr>
          <a:xfrm>
            <a:off x="5851469" y="3855825"/>
            <a:ext cx="1471319" cy="1413207"/>
          </a:xfrm>
          <a:prstGeom prst="rect">
            <a:avLst/>
          </a:prstGeom>
          <a:noFill/>
        </p:spPr>
        <p:txBody>
          <a:bodyPr wrap="square" lIns="0" tIns="0" rIns="0" bIns="0" rtlCol="0">
            <a:spAutoFit/>
          </a:bodyPr>
          <a:lstStyle/>
          <a:p>
            <a:pPr algn="ctr">
              <a:lnSpc>
                <a:spcPts val="1124"/>
              </a:lnSpc>
              <a:buClr>
                <a:srgbClr val="000000"/>
              </a:buClr>
            </a:pPr>
            <a:r>
              <a:rPr lang="en-US" sz="1100" b="1" dirty="0">
                <a:latin typeface="Bahnschrift Condensed" panose="020B0502040204020203" pitchFamily="34" charset="0"/>
                <a:sym typeface="Arial"/>
              </a:rPr>
              <a:t>7 Days to download e-PB &amp; PIN</a:t>
            </a:r>
          </a:p>
          <a:p>
            <a:pPr algn="ctr">
              <a:lnSpc>
                <a:spcPts val="1124"/>
              </a:lnSpc>
              <a:buClr>
                <a:srgbClr val="000000"/>
              </a:buClr>
            </a:pPr>
            <a:endParaRPr lang="en-US" sz="1050" dirty="0">
              <a:latin typeface="Bahnschrift Condensed" panose="020B0502040204020203" pitchFamily="34" charset="0"/>
              <a:sym typeface="Arial"/>
            </a:endParaRPr>
          </a:p>
          <a:p>
            <a:pPr algn="ctr">
              <a:buClr>
                <a:srgbClr val="000000"/>
              </a:buClr>
            </a:pPr>
            <a:r>
              <a:rPr lang="en-US" sz="1050" dirty="0">
                <a:latin typeface="Bahnschrift Condensed" panose="020B0502040204020203" pitchFamily="34" charset="0"/>
                <a:sym typeface="Arial"/>
              </a:rPr>
              <a:t>Record officer and Unit Officer to download the e-PB PIN and e-PB respectively and hand over to the service voter. </a:t>
            </a:r>
          </a:p>
          <a:p>
            <a:pPr algn="ctr">
              <a:buClr>
                <a:srgbClr val="000000"/>
              </a:buClr>
            </a:pPr>
            <a:r>
              <a:rPr lang="en-US" sz="1050" dirty="0">
                <a:latin typeface="Bahnschrift Condensed" panose="020B0502040204020203" pitchFamily="34" charset="0"/>
                <a:sym typeface="Arial"/>
              </a:rPr>
              <a:t>The Service voter will take the print, cast the vote and dispatch by post.</a:t>
            </a:r>
          </a:p>
        </p:txBody>
      </p:sp>
      <p:sp>
        <p:nvSpPr>
          <p:cNvPr id="97" name="TextBox 96"/>
          <p:cNvSpPr txBox="1"/>
          <p:nvPr/>
        </p:nvSpPr>
        <p:spPr>
          <a:xfrm>
            <a:off x="7497675" y="2822342"/>
            <a:ext cx="1471319" cy="766877"/>
          </a:xfrm>
          <a:prstGeom prst="rect">
            <a:avLst/>
          </a:prstGeom>
          <a:noFill/>
        </p:spPr>
        <p:txBody>
          <a:bodyPr wrap="square" lIns="0" tIns="0" rIns="0" bIns="0" rtlCol="0">
            <a:spAutoFit/>
          </a:bodyPr>
          <a:lstStyle/>
          <a:p>
            <a:pPr algn="ctr">
              <a:lnSpc>
                <a:spcPts val="1124"/>
              </a:lnSpc>
              <a:buClr>
                <a:srgbClr val="000000"/>
              </a:buClr>
            </a:pPr>
            <a:r>
              <a:rPr lang="en-US" sz="1100" b="1" dirty="0">
                <a:latin typeface="Bahnschrift Condensed" panose="020B0502040204020203" pitchFamily="34" charset="0"/>
                <a:sym typeface="Arial"/>
              </a:rPr>
              <a:t>Counting Day</a:t>
            </a:r>
          </a:p>
          <a:p>
            <a:pPr algn="ctr">
              <a:lnSpc>
                <a:spcPts val="1124"/>
              </a:lnSpc>
              <a:buClr>
                <a:srgbClr val="000000"/>
              </a:buClr>
            </a:pPr>
            <a:endParaRPr lang="en-US" sz="1050" dirty="0">
              <a:latin typeface="Bahnschrift Condensed" panose="020B0502040204020203" pitchFamily="34" charset="0"/>
              <a:sym typeface="Arial"/>
            </a:endParaRPr>
          </a:p>
          <a:p>
            <a:pPr algn="ctr">
              <a:buClr>
                <a:srgbClr val="000000"/>
              </a:buClr>
            </a:pPr>
            <a:r>
              <a:rPr lang="en-US" sz="1050" dirty="0">
                <a:latin typeface="Bahnschrift Condensed" panose="020B0502040204020203" pitchFamily="34" charset="0"/>
                <a:sym typeface="Arial"/>
              </a:rPr>
              <a:t>The RO will receive the postal ballot through post till 7:59 AM on the day of counting. </a:t>
            </a:r>
          </a:p>
        </p:txBody>
      </p:sp>
    </p:spTree>
    <p:extLst>
      <p:ext uri="{BB962C8B-B14F-4D97-AF65-F5344CB8AC3E}">
        <p14:creationId xmlns:p14="http://schemas.microsoft.com/office/powerpoint/2010/main" val="26877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6809" y="2403822"/>
            <a:ext cx="1750030" cy="7429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Postal Ballot/ETPB</a:t>
            </a:r>
          </a:p>
        </p:txBody>
      </p:sp>
      <p:sp>
        <p:nvSpPr>
          <p:cNvPr id="5" name="Rounded Rectangle 4"/>
          <p:cNvSpPr/>
          <p:nvPr/>
        </p:nvSpPr>
        <p:spPr>
          <a:xfrm>
            <a:off x="1600200" y="1775173"/>
            <a:ext cx="1257300" cy="6743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t>Cover B </a:t>
            </a:r>
            <a:r>
              <a:rPr lang="en-US" sz="1100" b="1" dirty="0" smtClean="0"/>
              <a:t>     (</a:t>
            </a:r>
            <a:r>
              <a:rPr lang="en-US" sz="1100" b="1" dirty="0"/>
              <a:t>Form 13C)  received in time</a:t>
            </a:r>
          </a:p>
        </p:txBody>
      </p:sp>
      <p:sp>
        <p:nvSpPr>
          <p:cNvPr id="6" name="Rounded Rectangle 5"/>
          <p:cNvSpPr/>
          <p:nvPr/>
        </p:nvSpPr>
        <p:spPr>
          <a:xfrm>
            <a:off x="1600200" y="3199542"/>
            <a:ext cx="1418199" cy="8390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t>Cover B </a:t>
            </a:r>
            <a:r>
              <a:rPr lang="en-US" sz="1100" b="1" dirty="0" smtClean="0"/>
              <a:t>           (</a:t>
            </a:r>
            <a:r>
              <a:rPr lang="en-US" sz="1100" b="1" dirty="0"/>
              <a:t>Form 13C) received after commencement of counting</a:t>
            </a:r>
          </a:p>
        </p:txBody>
      </p:sp>
      <p:sp>
        <p:nvSpPr>
          <p:cNvPr id="7" name="Flowchart: Predefined Process 6"/>
          <p:cNvSpPr/>
          <p:nvPr/>
        </p:nvSpPr>
        <p:spPr>
          <a:xfrm>
            <a:off x="1761099" y="4285392"/>
            <a:ext cx="971550" cy="439008"/>
          </a:xfrm>
          <a:prstGeom prst="flowChartPredefined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a:solidFill>
                  <a:srgbClr val="FF0000"/>
                </a:solidFill>
              </a:rPr>
              <a:t>Rejected</a:t>
            </a:r>
          </a:p>
        </p:txBody>
      </p:sp>
      <p:sp>
        <p:nvSpPr>
          <p:cNvPr id="9" name="Hexagon 8"/>
          <p:cNvSpPr/>
          <p:nvPr/>
        </p:nvSpPr>
        <p:spPr>
          <a:xfrm>
            <a:off x="1875399" y="5028342"/>
            <a:ext cx="800100" cy="285750"/>
          </a:xfrm>
          <a:prstGeom prst="hexagon">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050" b="1" dirty="0"/>
              <a:t>Sealed</a:t>
            </a:r>
          </a:p>
        </p:txBody>
      </p:sp>
      <p:sp>
        <p:nvSpPr>
          <p:cNvPr id="10" name="Round Diagonal Corner Rectangle 9"/>
          <p:cNvSpPr/>
          <p:nvPr/>
        </p:nvSpPr>
        <p:spPr>
          <a:xfrm>
            <a:off x="2667000" y="1295400"/>
            <a:ext cx="1143000" cy="3429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t>Declaration Form 13A</a:t>
            </a:r>
          </a:p>
        </p:txBody>
      </p:sp>
      <p:sp>
        <p:nvSpPr>
          <p:cNvPr id="11" name="Round Diagonal Corner Rectangle 10"/>
          <p:cNvSpPr/>
          <p:nvPr/>
        </p:nvSpPr>
        <p:spPr>
          <a:xfrm>
            <a:off x="2571750" y="2518122"/>
            <a:ext cx="1314450" cy="625128"/>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t>Cover A </a:t>
            </a:r>
            <a:r>
              <a:rPr lang="en-US" sz="1200" b="1" dirty="0" smtClean="0"/>
              <a:t> (</a:t>
            </a:r>
            <a:r>
              <a:rPr lang="en-US" sz="1200" b="1" dirty="0"/>
              <a:t>Form 13B) containing PB</a:t>
            </a:r>
          </a:p>
        </p:txBody>
      </p:sp>
      <p:sp>
        <p:nvSpPr>
          <p:cNvPr id="12" name="Rounded Rectangle 11"/>
          <p:cNvSpPr/>
          <p:nvPr/>
        </p:nvSpPr>
        <p:spPr>
          <a:xfrm>
            <a:off x="4000500" y="1200150"/>
            <a:ext cx="1371600" cy="6286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t>Declaration  in (Form 13A) is defective</a:t>
            </a:r>
          </a:p>
        </p:txBody>
      </p:sp>
      <p:sp>
        <p:nvSpPr>
          <p:cNvPr id="13" name="Rounded Rectangle 12"/>
          <p:cNvSpPr/>
          <p:nvPr/>
        </p:nvSpPr>
        <p:spPr>
          <a:xfrm>
            <a:off x="4229100" y="2460972"/>
            <a:ext cx="1028700" cy="104422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t>Declaration  in (Form 13A) is correct</a:t>
            </a:r>
          </a:p>
        </p:txBody>
      </p:sp>
      <p:sp>
        <p:nvSpPr>
          <p:cNvPr id="14" name="Rounded Rectangle 13"/>
          <p:cNvSpPr/>
          <p:nvPr/>
        </p:nvSpPr>
        <p:spPr>
          <a:xfrm>
            <a:off x="5600700" y="1205433"/>
            <a:ext cx="1257301" cy="79481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a:t>Form 13 A and 13 B will be kept in 13C </a:t>
            </a:r>
          </a:p>
        </p:txBody>
      </p:sp>
      <p:sp>
        <p:nvSpPr>
          <p:cNvPr id="15" name="Rounded Rectangle 14"/>
          <p:cNvSpPr/>
          <p:nvPr/>
        </p:nvSpPr>
        <p:spPr>
          <a:xfrm>
            <a:off x="7143750" y="1260822"/>
            <a:ext cx="971551" cy="51082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a:t>Separate Packet</a:t>
            </a:r>
          </a:p>
        </p:txBody>
      </p:sp>
      <p:sp>
        <p:nvSpPr>
          <p:cNvPr id="16" name="Hexagon 15"/>
          <p:cNvSpPr/>
          <p:nvPr/>
        </p:nvSpPr>
        <p:spPr>
          <a:xfrm>
            <a:off x="7278391" y="2114550"/>
            <a:ext cx="951209" cy="342900"/>
          </a:xfrm>
          <a:prstGeom prst="hexagon">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200" b="1" dirty="0"/>
              <a:t>Sealed</a:t>
            </a:r>
          </a:p>
        </p:txBody>
      </p:sp>
      <p:sp>
        <p:nvSpPr>
          <p:cNvPr id="17" name="Rounded Rectangle 16"/>
          <p:cNvSpPr/>
          <p:nvPr/>
        </p:nvSpPr>
        <p:spPr>
          <a:xfrm>
            <a:off x="5943600" y="2453928"/>
            <a:ext cx="1028700" cy="6321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t>Opening of Cover A (PB)</a:t>
            </a:r>
          </a:p>
        </p:txBody>
      </p:sp>
      <p:sp>
        <p:nvSpPr>
          <p:cNvPr id="18" name="Diamond 17"/>
          <p:cNvSpPr/>
          <p:nvPr/>
        </p:nvSpPr>
        <p:spPr>
          <a:xfrm>
            <a:off x="5943600" y="3352800"/>
            <a:ext cx="1143000" cy="1047750"/>
          </a:xfrm>
          <a:prstGeom prst="diamon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a:t>Postal Ballot Paper</a:t>
            </a:r>
          </a:p>
        </p:txBody>
      </p:sp>
      <p:sp>
        <p:nvSpPr>
          <p:cNvPr id="20" name="Flowchart: Predefined Process 19"/>
          <p:cNvSpPr/>
          <p:nvPr/>
        </p:nvSpPr>
        <p:spPr>
          <a:xfrm>
            <a:off x="6972300" y="4400550"/>
            <a:ext cx="1268612" cy="571500"/>
          </a:xfrm>
          <a:prstGeom prst="flowChartPredefined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solidFill>
                  <a:srgbClr val="FF0000"/>
                </a:solidFill>
              </a:rPr>
              <a:t>PB Rejected</a:t>
            </a:r>
          </a:p>
        </p:txBody>
      </p:sp>
      <p:sp>
        <p:nvSpPr>
          <p:cNvPr id="21" name="Flowchart: Predefined Process 20"/>
          <p:cNvSpPr/>
          <p:nvPr/>
        </p:nvSpPr>
        <p:spPr>
          <a:xfrm>
            <a:off x="4057650" y="3657601"/>
            <a:ext cx="1371600" cy="457200"/>
          </a:xfrm>
          <a:prstGeom prst="flowChartPredefined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t>PB Accepted</a:t>
            </a:r>
          </a:p>
        </p:txBody>
      </p:sp>
      <p:sp>
        <p:nvSpPr>
          <p:cNvPr id="23" name="Plaque 22"/>
          <p:cNvSpPr/>
          <p:nvPr/>
        </p:nvSpPr>
        <p:spPr>
          <a:xfrm>
            <a:off x="3943350" y="4229100"/>
            <a:ext cx="1771650" cy="460722"/>
          </a:xfrm>
          <a:prstGeom prst="plaqu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a:t>Candidate wise Sorting</a:t>
            </a:r>
          </a:p>
        </p:txBody>
      </p:sp>
      <p:sp>
        <p:nvSpPr>
          <p:cNvPr id="24" name="Plaque 23"/>
          <p:cNvSpPr/>
          <p:nvPr/>
        </p:nvSpPr>
        <p:spPr>
          <a:xfrm>
            <a:off x="3829050" y="5486400"/>
            <a:ext cx="2000250" cy="457200"/>
          </a:xfrm>
          <a:prstGeom prst="plaqu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a:t>Enter in Result Sheet 20</a:t>
            </a:r>
          </a:p>
        </p:txBody>
      </p:sp>
      <p:cxnSp>
        <p:nvCxnSpPr>
          <p:cNvPr id="25" name="Straight Arrow Connector 24"/>
          <p:cNvCxnSpPr/>
          <p:nvPr/>
        </p:nvCxnSpPr>
        <p:spPr>
          <a:xfrm>
            <a:off x="1818249" y="2856642"/>
            <a:ext cx="400050" cy="34290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a:endCxn id="5" idx="2"/>
          </p:cNvCxnSpPr>
          <p:nvPr/>
        </p:nvCxnSpPr>
        <p:spPr>
          <a:xfrm flipV="1">
            <a:off x="1833705" y="2449489"/>
            <a:ext cx="395146" cy="4000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rot="5400000">
            <a:off x="2075424" y="4028217"/>
            <a:ext cx="400050" cy="1191"/>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rot="5400000">
            <a:off x="2076020" y="4770572"/>
            <a:ext cx="400050" cy="1191"/>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a:off x="2857500" y="2118072"/>
            <a:ext cx="400050" cy="34290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flipV="1">
            <a:off x="2857500" y="1718022"/>
            <a:ext cx="457200" cy="4000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V="1">
            <a:off x="3886200" y="1885950"/>
            <a:ext cx="571500" cy="575022"/>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rot="16200000" flipH="1">
            <a:off x="3886200" y="1718022"/>
            <a:ext cx="685800" cy="68580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3886200" y="1489422"/>
            <a:ext cx="57150" cy="25053"/>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3943350" y="2689572"/>
            <a:ext cx="228600" cy="1191"/>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a:off x="5372100" y="1485900"/>
            <a:ext cx="228600" cy="1191"/>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a:off x="6858000" y="1485900"/>
            <a:ext cx="228600" cy="1191"/>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a:off x="7715250" y="1885950"/>
            <a:ext cx="0" cy="1714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a:off x="5314950" y="2746722"/>
            <a:ext cx="571500" cy="1191"/>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a:off x="6457950" y="3143250"/>
            <a:ext cx="0" cy="34290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55" name="Straight Arrow Connector 54"/>
          <p:cNvCxnSpPr/>
          <p:nvPr/>
        </p:nvCxnSpPr>
        <p:spPr>
          <a:xfrm rot="10800000">
            <a:off x="5429250" y="3832572"/>
            <a:ext cx="457796" cy="1191"/>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57" name="Straight Arrow Connector 56"/>
          <p:cNvCxnSpPr/>
          <p:nvPr/>
        </p:nvCxnSpPr>
        <p:spPr>
          <a:xfrm>
            <a:off x="7086600" y="4001691"/>
            <a:ext cx="228600" cy="341709"/>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65" name="Straight Arrow Connector 64"/>
          <p:cNvCxnSpPr/>
          <p:nvPr/>
        </p:nvCxnSpPr>
        <p:spPr>
          <a:xfrm flipH="1">
            <a:off x="4857750" y="4061768"/>
            <a:ext cx="596" cy="16707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67" name="Straight Arrow Connector 66"/>
          <p:cNvCxnSpPr/>
          <p:nvPr/>
        </p:nvCxnSpPr>
        <p:spPr>
          <a:xfrm>
            <a:off x="4857750" y="5371242"/>
            <a:ext cx="0" cy="115158"/>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71" name="TextBox 70"/>
          <p:cNvSpPr txBox="1"/>
          <p:nvPr/>
        </p:nvSpPr>
        <p:spPr>
          <a:xfrm>
            <a:off x="1066800" y="228600"/>
            <a:ext cx="6858000" cy="400110"/>
          </a:xfrm>
          <a:prstGeom prst="rect">
            <a:avLst/>
          </a:prstGeom>
          <a:solidFill>
            <a:schemeClr val="tx2">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b="1" dirty="0" smtClean="0">
                <a:solidFill>
                  <a:srgbClr val="FF0000"/>
                </a:solidFill>
                <a:latin typeface="Copperplate Gothic Bold" pitchFamily="34" charset="0"/>
              </a:rPr>
              <a:t>POSTAL BALLOT COUNTING</a:t>
            </a:r>
            <a:endParaRPr lang="en-US" sz="2000" b="1" dirty="0">
              <a:solidFill>
                <a:srgbClr val="FF0000"/>
              </a:solidFill>
            </a:endParaRPr>
          </a:p>
        </p:txBody>
      </p:sp>
      <p:sp>
        <p:nvSpPr>
          <p:cNvPr id="40" name="Plaque 39"/>
          <p:cNvSpPr/>
          <p:nvPr/>
        </p:nvSpPr>
        <p:spPr>
          <a:xfrm>
            <a:off x="6000750" y="5086350"/>
            <a:ext cx="2228850" cy="844109"/>
          </a:xfrm>
          <a:prstGeom prst="plaque">
            <a:avLst/>
          </a:prstGeom>
          <a:solidFill>
            <a:schemeClr val="accent2"/>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a:t>Mandatory Re-verification- of rejected Postal Ballot Received&gt; Victory Margin</a:t>
            </a:r>
          </a:p>
        </p:txBody>
      </p:sp>
      <p:cxnSp>
        <p:nvCxnSpPr>
          <p:cNvPr id="41" name="Straight Arrow Connector 40"/>
          <p:cNvCxnSpPr/>
          <p:nvPr/>
        </p:nvCxnSpPr>
        <p:spPr>
          <a:xfrm>
            <a:off x="5715001" y="4689822"/>
            <a:ext cx="400051" cy="395337"/>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44" name="Plaque 43"/>
          <p:cNvSpPr/>
          <p:nvPr/>
        </p:nvSpPr>
        <p:spPr>
          <a:xfrm>
            <a:off x="3943350" y="4911378"/>
            <a:ext cx="1771650" cy="460722"/>
          </a:xfrm>
          <a:prstGeom prst="plaqu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a:t>Tally Sheet for PB</a:t>
            </a:r>
          </a:p>
        </p:txBody>
      </p:sp>
      <p:cxnSp>
        <p:nvCxnSpPr>
          <p:cNvPr id="50" name="Straight Arrow Connector 49"/>
          <p:cNvCxnSpPr/>
          <p:nvPr/>
        </p:nvCxnSpPr>
        <p:spPr>
          <a:xfrm>
            <a:off x="4857750" y="4742592"/>
            <a:ext cx="0" cy="115158"/>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710355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82000" cy="6096000"/>
          </a:xfrm>
        </p:spPr>
        <p:txBody>
          <a:bodyPr>
            <a:normAutofit lnSpcReduction="10000"/>
          </a:bodyPr>
          <a:lstStyle/>
          <a:p>
            <a:pPr>
              <a:buNone/>
            </a:pPr>
            <a:r>
              <a:rPr lang="en-IN" b="1" u="sng" dirty="0"/>
              <a:t>Counting of PB</a:t>
            </a:r>
            <a:r>
              <a:rPr lang="en-IN" b="1" dirty="0"/>
              <a:t> </a:t>
            </a:r>
            <a:r>
              <a:rPr lang="en-IN" sz="2400" b="1" dirty="0"/>
              <a:t>(Rule 54A)</a:t>
            </a:r>
          </a:p>
          <a:p>
            <a:pPr algn="just">
              <a:buFont typeface="Wingdings" pitchFamily="2" charset="2"/>
              <a:buChar char="ü"/>
            </a:pPr>
            <a:r>
              <a:rPr lang="en-IN" sz="2400" dirty="0"/>
              <a:t>Counting to be done at RO’s table or by ARO nominated for the purpose</a:t>
            </a:r>
          </a:p>
          <a:p>
            <a:pPr algn="just">
              <a:buFont typeface="Wingdings" pitchFamily="2" charset="2"/>
              <a:buChar char="ü"/>
            </a:pPr>
            <a:r>
              <a:rPr lang="en-IN" sz="2400" dirty="0"/>
              <a:t>Only such PBs which have been received before hour fixed for commencement of counting shall be counted </a:t>
            </a:r>
          </a:p>
          <a:p>
            <a:pPr algn="just">
              <a:buFont typeface="Wingdings" pitchFamily="2" charset="2"/>
              <a:buChar char="ü"/>
            </a:pPr>
            <a:r>
              <a:rPr lang="en-IN" sz="2400" dirty="0"/>
              <a:t>RO to share last account of PBs received back both from facilitation centres and through post with observers </a:t>
            </a:r>
          </a:p>
          <a:p>
            <a:pPr algn="just">
              <a:buFont typeface="Wingdings" pitchFamily="2" charset="2"/>
              <a:buChar char="ü"/>
            </a:pPr>
            <a:r>
              <a:rPr lang="en-IN" sz="2400" dirty="0"/>
              <a:t>Ideally, not more than 500 PBs on one counting table</a:t>
            </a:r>
          </a:p>
          <a:p>
            <a:pPr algn="just">
              <a:buFont typeface="Wingdings" pitchFamily="2" charset="2"/>
              <a:buChar char="ü"/>
            </a:pPr>
            <a:r>
              <a:rPr lang="en-IN" sz="2400" dirty="0"/>
              <a:t>For each counting table, one ARO to be deployed</a:t>
            </a:r>
          </a:p>
          <a:p>
            <a:pPr algn="just">
              <a:buFont typeface="Wingdings" pitchFamily="2" charset="2"/>
              <a:buChar char="ü"/>
            </a:pPr>
            <a:r>
              <a:rPr lang="en-IN" sz="2400" dirty="0"/>
              <a:t>One counting supervisor and two counting assistants (gazetted officers) to be deployed at each table</a:t>
            </a:r>
          </a:p>
          <a:p>
            <a:pPr algn="just">
              <a:buFont typeface="Wingdings" pitchFamily="2" charset="2"/>
              <a:buChar char="ü"/>
            </a:pPr>
            <a:r>
              <a:rPr lang="en-IN" sz="2400" dirty="0"/>
              <a:t>Additional Micro Observer at each table </a:t>
            </a:r>
          </a:p>
          <a:p>
            <a:pPr algn="just">
              <a:buFont typeface="Wingdings" pitchFamily="2" charset="2"/>
              <a:buChar char="ü"/>
            </a:pPr>
            <a:r>
              <a:rPr lang="en-IN" sz="2400" dirty="0"/>
              <a:t>Candidates entitled to appoint one counting agent for each table</a:t>
            </a:r>
          </a:p>
          <a:p>
            <a:pPr algn="just">
              <a:buFont typeface="Wingdings" pitchFamily="2" charset="2"/>
              <a:buChar char="ü"/>
            </a:pPr>
            <a:r>
              <a:rPr lang="en-IN" sz="2400" dirty="0"/>
              <a:t>EVM counting to start after 30 minutes gap from commencement of counting of PBs</a:t>
            </a:r>
          </a:p>
          <a:p>
            <a:pPr>
              <a:buFont typeface="Wingdings" pitchFamily="2" charset="2"/>
              <a:buChar char="ü"/>
            </a:pPr>
            <a:endParaRPr lang="en-IN"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10" y="571480"/>
            <a:ext cx="2786082" cy="400110"/>
          </a:xfrm>
          <a:prstGeom prst="rect">
            <a:avLst/>
          </a:prstGeom>
        </p:spPr>
        <p:txBody>
          <a:bodyPr wrap="square">
            <a:spAutoFit/>
          </a:bodyPr>
          <a:lstStyle/>
          <a:p>
            <a:pPr>
              <a:buFont typeface="Arial" pitchFamily="34" charset="0"/>
              <a:buChar char="•"/>
            </a:pPr>
            <a:r>
              <a:rPr lang="en-IN" sz="2000" b="1" dirty="0"/>
              <a:t> Counting of ETPBS</a:t>
            </a:r>
            <a:endParaRPr lang="en-IN" b="1" dirty="0"/>
          </a:p>
        </p:txBody>
      </p:sp>
      <p:sp>
        <p:nvSpPr>
          <p:cNvPr id="6" name="Rectangle 5"/>
          <p:cNvSpPr/>
          <p:nvPr/>
        </p:nvSpPr>
        <p:spPr>
          <a:xfrm>
            <a:off x="5929322" y="3500438"/>
            <a:ext cx="2500330" cy="307777"/>
          </a:xfrm>
          <a:prstGeom prst="rect">
            <a:avLst/>
          </a:prstGeom>
        </p:spPr>
        <p:txBody>
          <a:bodyPr wrap="square">
            <a:spAutoFit/>
          </a:bodyPr>
          <a:lstStyle/>
          <a:p>
            <a:r>
              <a:rPr lang="en-IN" sz="1400" b="1" dirty="0">
                <a:solidFill>
                  <a:srgbClr val="00B050"/>
                </a:solidFill>
              </a:rPr>
              <a:t>(Unique 40 digit code)</a:t>
            </a:r>
          </a:p>
        </p:txBody>
      </p:sp>
      <p:pic>
        <p:nvPicPr>
          <p:cNvPr id="1026" name="Picture 2"/>
          <p:cNvPicPr>
            <a:picLocks noChangeAspect="1" noChangeArrowheads="1"/>
          </p:cNvPicPr>
          <p:nvPr/>
        </p:nvPicPr>
        <p:blipFill>
          <a:blip r:embed="rId2"/>
          <a:srcRect/>
          <a:stretch>
            <a:fillRect/>
          </a:stretch>
        </p:blipFill>
        <p:spPr bwMode="auto">
          <a:xfrm>
            <a:off x="144463" y="144463"/>
            <a:ext cx="8785255" cy="6316662"/>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24596"/>
          </a:xfrm>
        </p:spPr>
        <p:txBody>
          <a:bodyPr>
            <a:normAutofit fontScale="85000" lnSpcReduction="20000"/>
          </a:bodyPr>
          <a:lstStyle/>
          <a:p>
            <a:r>
              <a:rPr lang="en-IN" sz="2800" b="1" dirty="0"/>
              <a:t>Scanning of ETPBS</a:t>
            </a:r>
          </a:p>
          <a:p>
            <a:pPr algn="just">
              <a:buFont typeface="Wingdings" pitchFamily="2" charset="2"/>
              <a:buChar char="ü"/>
            </a:pPr>
            <a:r>
              <a:rPr lang="en-IN" sz="2500" dirty="0"/>
              <a:t>Scanning of QR code on Form 13C(Cover-B) using software and QR code reader with necessary validity checks</a:t>
            </a:r>
          </a:p>
          <a:p>
            <a:pPr algn="just">
              <a:buFont typeface="Wingdings" pitchFamily="2" charset="2"/>
              <a:buChar char="ü"/>
            </a:pPr>
            <a:r>
              <a:rPr lang="en-IN" sz="2500" dirty="0"/>
              <a:t>After verification of Form 13C, unique sl. no. to be provided by system</a:t>
            </a:r>
          </a:p>
          <a:p>
            <a:pPr algn="just">
              <a:buFont typeface="Wingdings" pitchFamily="2" charset="2"/>
              <a:buChar char="ü"/>
            </a:pPr>
            <a:r>
              <a:rPr lang="en-IN" sz="2500" dirty="0"/>
              <a:t>This sl. no. to be marked manually on the envelope</a:t>
            </a:r>
          </a:p>
          <a:p>
            <a:pPr algn="just">
              <a:buFont typeface="Wingdings" pitchFamily="2" charset="2"/>
              <a:buChar char="ü"/>
            </a:pPr>
            <a:r>
              <a:rPr lang="en-IN" sz="2500" dirty="0"/>
              <a:t>Computer will check possible duplicates in QR and flag a warning </a:t>
            </a:r>
          </a:p>
          <a:p>
            <a:pPr algn="just">
              <a:buFont typeface="Wingdings" pitchFamily="2" charset="2"/>
              <a:buChar char="ü"/>
            </a:pPr>
            <a:r>
              <a:rPr lang="en-IN" sz="2500" dirty="0"/>
              <a:t>RO to locate duplicate envelope flagged by system and keep all such duplicates together physically and invalidate them</a:t>
            </a:r>
          </a:p>
          <a:p>
            <a:pPr algn="just">
              <a:buFont typeface="Wingdings" pitchFamily="2" charset="2"/>
              <a:buChar char="ü"/>
            </a:pPr>
            <a:r>
              <a:rPr lang="en-IN" sz="2500" dirty="0"/>
              <a:t>Scanning of QR codes on Form 13A and 13B</a:t>
            </a:r>
          </a:p>
          <a:p>
            <a:pPr marL="628650" indent="-266700" algn="just">
              <a:buFont typeface="Wingdings" pitchFamily="2" charset="2"/>
              <a:buChar char="Ø"/>
            </a:pPr>
            <a:r>
              <a:rPr lang="en-IN" sz="2500" dirty="0"/>
              <a:t>RO to reject Form 13A at this stage itself-</a:t>
            </a:r>
          </a:p>
          <a:p>
            <a:pPr marL="628650" indent="-266700" algn="just">
              <a:buFont typeface="Wingdings" pitchFamily="2" charset="2"/>
              <a:buChar char="Ø"/>
            </a:pPr>
            <a:r>
              <a:rPr lang="en-IN" sz="2500" dirty="0"/>
              <a:t>if </a:t>
            </a:r>
            <a:r>
              <a:rPr lang="en-IN" sz="2500" dirty="0" err="1"/>
              <a:t>ePBID</a:t>
            </a:r>
            <a:r>
              <a:rPr lang="en-IN" sz="2500" dirty="0"/>
              <a:t>(unique 40 digit code) on 13A does not match the </a:t>
            </a:r>
            <a:r>
              <a:rPr lang="en-IN" sz="2500" dirty="0" err="1"/>
              <a:t>ePBID</a:t>
            </a:r>
            <a:r>
              <a:rPr lang="en-IN" sz="2500" dirty="0"/>
              <a:t> assigned to PB at the time of dispatch of PB through ETPBS or</a:t>
            </a:r>
          </a:p>
          <a:p>
            <a:pPr marL="628650" indent="-266700" algn="just">
              <a:buFont typeface="Wingdings" pitchFamily="2" charset="2"/>
              <a:buChar char="Ø"/>
            </a:pPr>
            <a:r>
              <a:rPr lang="en-IN" sz="2500" dirty="0" err="1"/>
              <a:t>ePBID</a:t>
            </a:r>
            <a:r>
              <a:rPr lang="en-IN" sz="2500" dirty="0"/>
              <a:t> appearing on Form 13A is different from </a:t>
            </a:r>
            <a:r>
              <a:rPr lang="en-IN" sz="2500" dirty="0" err="1"/>
              <a:t>ePBID</a:t>
            </a:r>
            <a:r>
              <a:rPr lang="en-IN" sz="2500" dirty="0"/>
              <a:t> on Form 13B or</a:t>
            </a:r>
          </a:p>
          <a:p>
            <a:pPr marL="628650" indent="-266700" algn="just">
              <a:buFont typeface="Wingdings" pitchFamily="2" charset="2"/>
              <a:buChar char="Ø"/>
            </a:pPr>
            <a:r>
              <a:rPr lang="en-IN" sz="2500" dirty="0"/>
              <a:t>Other grounds of rejection such as declaration not found, signature/attestation not found etc. are the same as in case of other PBs</a:t>
            </a:r>
          </a:p>
          <a:p>
            <a:pPr algn="just">
              <a:buFont typeface="Wingdings" pitchFamily="2" charset="2"/>
              <a:buChar char="ü"/>
            </a:pPr>
            <a:r>
              <a:rPr lang="en-IN" sz="2500" dirty="0"/>
              <a:t>Scanning of QR codes on Forms 13C, 13A and 13B of one elector to be completed in one go </a:t>
            </a:r>
          </a:p>
          <a:p>
            <a:pPr algn="just">
              <a:buNone/>
            </a:pPr>
            <a:endParaRPr lang="en-IN"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a:bodyPr>
          <a:lstStyle/>
          <a:p>
            <a:pPr marL="628650" indent="-266700" algn="just">
              <a:buFont typeface="Wingdings" pitchFamily="2" charset="2"/>
              <a:buChar char="Ø"/>
            </a:pPr>
            <a:r>
              <a:rPr lang="en-IN" sz="2400" dirty="0" err="1"/>
              <a:t>ePBID</a:t>
            </a:r>
            <a:r>
              <a:rPr lang="en-IN" sz="2400" dirty="0"/>
              <a:t> appearing on Form 13A is different from </a:t>
            </a:r>
            <a:r>
              <a:rPr lang="en-IN" sz="2400" dirty="0" err="1"/>
              <a:t>ePBID</a:t>
            </a:r>
            <a:r>
              <a:rPr lang="en-IN" sz="2400" dirty="0"/>
              <a:t> on Form 13B or</a:t>
            </a:r>
          </a:p>
          <a:p>
            <a:pPr marL="628650" indent="-266700" algn="just">
              <a:buFont typeface="Wingdings" pitchFamily="2" charset="2"/>
              <a:buChar char="Ø"/>
            </a:pPr>
            <a:r>
              <a:rPr lang="en-IN" sz="2400" dirty="0"/>
              <a:t>Other grounds of rejection such as declaration not found, signature/attestation not found etc. are the same as in case of other PBs</a:t>
            </a:r>
          </a:p>
          <a:p>
            <a:pPr algn="just">
              <a:buFont typeface="Wingdings" pitchFamily="2" charset="2"/>
              <a:buChar char="ü"/>
            </a:pPr>
            <a:r>
              <a:rPr lang="en-IN" sz="2400" dirty="0"/>
              <a:t>Scanning of QR codes on Forms 13C, 13A and 13B of one elector to be completed in one go </a:t>
            </a:r>
          </a:p>
          <a:p>
            <a:pPr algn="just"/>
            <a:r>
              <a:rPr lang="en-IN" sz="2400" b="1" dirty="0"/>
              <a:t>Process of Scrutiny and Counting</a:t>
            </a:r>
          </a:p>
          <a:p>
            <a:pPr algn="just">
              <a:buFont typeface="Wingdings" pitchFamily="2" charset="2"/>
              <a:buChar char="ü"/>
            </a:pPr>
            <a:r>
              <a:rPr lang="en-IN" sz="2400" dirty="0"/>
              <a:t>Opening of Form 13C- should be verified whether in the statutory form/envelope </a:t>
            </a:r>
            <a:r>
              <a:rPr lang="en-IN" sz="2400" i="1" dirty="0"/>
              <a:t>(not to be rejected if signature is not there, however, from Form 13A identity of sender is established)</a:t>
            </a:r>
          </a:p>
          <a:p>
            <a:pPr algn="just">
              <a:buFont typeface="Wingdings" pitchFamily="2" charset="2"/>
              <a:buChar char="ü"/>
            </a:pPr>
            <a:r>
              <a:rPr lang="en-IN" sz="2400" dirty="0"/>
              <a:t>Checking of Form 13A- grounds of rejection-</a:t>
            </a:r>
          </a:p>
          <a:p>
            <a:pPr marL="542925" indent="-276225" algn="just">
              <a:buFont typeface="Wingdings" pitchFamily="2" charset="2"/>
              <a:buChar char="Ø"/>
            </a:pPr>
            <a:r>
              <a:rPr lang="en-IN" sz="2400" dirty="0"/>
              <a:t>Form 13A not found</a:t>
            </a:r>
          </a:p>
          <a:p>
            <a:pPr marL="542925" indent="-276225" algn="just">
              <a:buFont typeface="Wingdings" pitchFamily="2" charset="2"/>
              <a:buChar char="Ø"/>
            </a:pPr>
            <a:r>
              <a:rPr lang="en-IN" sz="2400" dirty="0"/>
              <a:t>Sl. No. of PB mentioned on Form 13A differs from sl. no. on Form 13B </a:t>
            </a:r>
          </a:p>
          <a:p>
            <a:pPr marL="542925" indent="-276225" algn="just">
              <a:buFont typeface="Wingdings" pitchFamily="2" charset="2"/>
              <a:buChar char="Ø"/>
            </a:pPr>
            <a:r>
              <a:rPr lang="en-IN" sz="2400" dirty="0"/>
              <a:t>Defective</a:t>
            </a:r>
          </a:p>
          <a:p>
            <a:pPr algn="just">
              <a:buNone/>
            </a:pPr>
            <a:endParaRPr lang="en-IN" sz="2400" dirty="0"/>
          </a:p>
          <a:p>
            <a:pPr algn="just">
              <a:buNone/>
            </a:pPr>
            <a:endParaRPr lang="en-IN"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53158"/>
          </a:xfrm>
        </p:spPr>
        <p:txBody>
          <a:bodyPr>
            <a:normAutofit/>
          </a:bodyPr>
          <a:lstStyle/>
          <a:p>
            <a:pPr marL="542925" indent="-276225" algn="just">
              <a:buFont typeface="Wingdings" pitchFamily="2" charset="2"/>
              <a:buChar char="Ø"/>
            </a:pPr>
            <a:r>
              <a:rPr lang="en-IN" sz="2000" dirty="0"/>
              <a:t>Declaration not signed/not attested </a:t>
            </a:r>
            <a:r>
              <a:rPr lang="en-IN" sz="2000" i="1" dirty="0"/>
              <a:t>(authorised attesting authority- </a:t>
            </a:r>
            <a:r>
              <a:rPr lang="en-IN" sz="2000" i="1" dirty="0" smtClean="0"/>
              <a:t>              </a:t>
            </a:r>
            <a:r>
              <a:rPr lang="en-IN" sz="2000" i="1" dirty="0"/>
              <a:t>(a) Service voters- commanding officer/unit officer/officer appointed by them, (b) Service voters employed in missions- officer appointed by diplomatic/</a:t>
            </a:r>
            <a:r>
              <a:rPr lang="en-IN" sz="2000" i="1" dirty="0" err="1"/>
              <a:t>counsular</a:t>
            </a:r>
            <a:r>
              <a:rPr lang="en-IN" sz="2000" i="1" dirty="0"/>
              <a:t> representative of India in the said country, </a:t>
            </a:r>
            <a:r>
              <a:rPr lang="en-IN" sz="2000" i="1" dirty="0" smtClean="0"/>
              <a:t>                  (</a:t>
            </a:r>
            <a:r>
              <a:rPr lang="en-IN" sz="2000" i="1" dirty="0"/>
              <a:t>c) Declared office holders- officer not below Deputy Secretary to </a:t>
            </a:r>
            <a:r>
              <a:rPr lang="en-IN" sz="2000" i="1" dirty="0" err="1"/>
              <a:t>GoI</a:t>
            </a:r>
            <a:r>
              <a:rPr lang="en-IN" sz="2000" i="1" dirty="0"/>
              <a:t>/State, (d) voters on election duty- gazetted officer/presiding officer </a:t>
            </a:r>
            <a:r>
              <a:rPr lang="en-IN" sz="2000" i="1" dirty="0" err="1"/>
              <a:t>incase</a:t>
            </a:r>
            <a:r>
              <a:rPr lang="en-IN" sz="2000" i="1" dirty="0"/>
              <a:t> of EDC ,(e) preventive detention- Jail Superintendent/Commandant of detention camp, (f) absentee voters- senior member of poll team</a:t>
            </a:r>
            <a:r>
              <a:rPr lang="en-IN" sz="2000" i="1" dirty="0" smtClean="0"/>
              <a:t>)</a:t>
            </a:r>
          </a:p>
          <a:p>
            <a:pPr marL="542925" indent="-276225" algn="just">
              <a:buFont typeface="Wingdings" pitchFamily="2" charset="2"/>
              <a:buChar char="Ø"/>
            </a:pPr>
            <a:endParaRPr lang="en-IN" sz="2000" i="1" dirty="0"/>
          </a:p>
          <a:p>
            <a:pPr algn="just">
              <a:buFont typeface="Wingdings" pitchFamily="2" charset="2"/>
              <a:buChar char="ü"/>
            </a:pPr>
            <a:r>
              <a:rPr lang="en-IN" sz="2000" dirty="0"/>
              <a:t>Form 13A not to be rejected merely on the ground that the attesting officer has not put his seal if he has mentioned his name and </a:t>
            </a:r>
            <a:r>
              <a:rPr lang="en-IN" sz="2000" dirty="0" smtClean="0"/>
              <a:t>designation</a:t>
            </a:r>
          </a:p>
          <a:p>
            <a:pPr algn="just">
              <a:buFont typeface="Wingdings" pitchFamily="2" charset="2"/>
              <a:buChar char="ü"/>
            </a:pPr>
            <a:endParaRPr lang="en-IN" sz="2000" dirty="0"/>
          </a:p>
          <a:p>
            <a:pPr algn="just">
              <a:buFont typeface="Wingdings" pitchFamily="2" charset="2"/>
              <a:buChar char="ü"/>
            </a:pPr>
            <a:r>
              <a:rPr lang="en-IN" sz="2000" dirty="0"/>
              <a:t>Form 13B not to be opened </a:t>
            </a:r>
            <a:r>
              <a:rPr lang="en-IN" sz="2000" dirty="0" smtClean="0"/>
              <a:t>in case </a:t>
            </a:r>
            <a:r>
              <a:rPr lang="en-IN" sz="2000" dirty="0"/>
              <a:t>Form 13A is rejected- endorsement to be made on Form </a:t>
            </a:r>
            <a:r>
              <a:rPr lang="en-IN" sz="2000" dirty="0" smtClean="0"/>
              <a:t>13B</a:t>
            </a:r>
          </a:p>
          <a:p>
            <a:pPr algn="just">
              <a:buFont typeface="Wingdings" pitchFamily="2" charset="2"/>
              <a:buChar char="ü"/>
            </a:pPr>
            <a:endParaRPr lang="en-IN" sz="2000" dirty="0"/>
          </a:p>
          <a:p>
            <a:pPr algn="just">
              <a:buFont typeface="Wingdings" pitchFamily="2" charset="2"/>
              <a:buChar char="ü"/>
            </a:pPr>
            <a:r>
              <a:rPr lang="en-IN" sz="2000" dirty="0"/>
              <a:t>All such rejected Form 13B </a:t>
            </a:r>
            <a:r>
              <a:rPr lang="en-IN" sz="2000" dirty="0" smtClean="0"/>
              <a:t>along with </a:t>
            </a:r>
            <a:r>
              <a:rPr lang="en-IN" sz="2000" dirty="0"/>
              <a:t>Form 13A to be replaced in Form 13C and after putting all rejected Form 13C in a separate packet shall be sealed</a:t>
            </a:r>
          </a:p>
          <a:p>
            <a:pPr algn="just">
              <a:buFont typeface="Wingdings" pitchFamily="2" charset="2"/>
              <a:buChar char="ü"/>
            </a:pPr>
            <a:endParaRPr lang="en-IN"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04800"/>
            <a:ext cx="8715436" cy="5821363"/>
          </a:xfrm>
        </p:spPr>
        <p:txBody>
          <a:bodyPr>
            <a:normAutofit/>
          </a:bodyPr>
          <a:lstStyle/>
          <a:p>
            <a:pPr algn="just">
              <a:buFont typeface="Wingdings" pitchFamily="2" charset="2"/>
              <a:buChar char="ü"/>
            </a:pPr>
            <a:r>
              <a:rPr lang="en-IN" sz="2400" dirty="0"/>
              <a:t>Name of the constituency, date of counting and description of contents to be mentioned on such packet</a:t>
            </a:r>
          </a:p>
          <a:p>
            <a:pPr algn="just">
              <a:buFont typeface="Wingdings" pitchFamily="2" charset="2"/>
              <a:buChar char="ü"/>
            </a:pPr>
            <a:r>
              <a:rPr lang="en-IN" sz="2400" dirty="0"/>
              <a:t>All Form 13A found to be in order to be placed in separate packet and sealed before any Form 13B is opened </a:t>
            </a:r>
          </a:p>
          <a:p>
            <a:pPr algn="just">
              <a:buFont typeface="Wingdings" pitchFamily="2" charset="2"/>
              <a:buChar char="ü"/>
            </a:pPr>
            <a:r>
              <a:rPr lang="en-IN" sz="2400" dirty="0"/>
              <a:t>Name of the constituency, date of counting and description of contents to be mentioned on this packet</a:t>
            </a:r>
          </a:p>
          <a:p>
            <a:pPr algn="just">
              <a:buFont typeface="Wingdings" pitchFamily="2" charset="2"/>
              <a:buChar char="ü"/>
            </a:pPr>
            <a:r>
              <a:rPr lang="en-IN" sz="2400" dirty="0"/>
              <a:t>Form 13B in respect of which Form 13A found valid to be scrutinized</a:t>
            </a:r>
          </a:p>
          <a:p>
            <a:pPr algn="just">
              <a:buFont typeface="Wingdings" pitchFamily="2" charset="2"/>
              <a:buChar char="ü"/>
            </a:pPr>
            <a:r>
              <a:rPr lang="en-IN" sz="2400" dirty="0"/>
              <a:t>Grounds of rejection- </a:t>
            </a:r>
          </a:p>
          <a:p>
            <a:pPr marL="628650" indent="-266700" algn="just">
              <a:buFont typeface="Wingdings" pitchFamily="2" charset="2"/>
              <a:buChar char="Ø"/>
            </a:pPr>
            <a:r>
              <a:rPr lang="en-IN" sz="2400" dirty="0"/>
              <a:t>If not in the cover sent by RO </a:t>
            </a:r>
          </a:p>
          <a:p>
            <a:pPr marL="628650" indent="-266700" algn="just">
              <a:buFont typeface="Wingdings" pitchFamily="2" charset="2"/>
              <a:buChar char="Ø"/>
            </a:pPr>
            <a:r>
              <a:rPr lang="en-IN" sz="2400" dirty="0"/>
              <a:t>Damaged/mutilated and identity of elector can’t be established</a:t>
            </a:r>
          </a:p>
          <a:p>
            <a:pPr algn="just">
              <a:buFont typeface="Wingdings" pitchFamily="2" charset="2"/>
              <a:buChar char="ü"/>
            </a:pPr>
            <a:r>
              <a:rPr lang="en-IN" sz="2400" dirty="0"/>
              <a:t>If in order, PB to be taken out and counted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82000" cy="6096000"/>
          </a:xfrm>
        </p:spPr>
        <p:txBody>
          <a:bodyPr>
            <a:normAutofit/>
          </a:bodyPr>
          <a:lstStyle/>
          <a:p>
            <a:r>
              <a:rPr lang="en-IN" sz="3000" b="1" dirty="0">
                <a:solidFill>
                  <a:srgbClr val="FF0000"/>
                </a:solidFill>
              </a:rPr>
              <a:t>Grounds for Rejection (Rule 54A (8))</a:t>
            </a:r>
          </a:p>
          <a:p>
            <a:pPr marL="542925" indent="-361950" algn="just">
              <a:buFont typeface="Wingdings" pitchFamily="2" charset="2"/>
              <a:buChar char="ü"/>
            </a:pPr>
            <a:r>
              <a:rPr lang="en-IN" sz="2400" dirty="0"/>
              <a:t>If not returned in the statutory covers</a:t>
            </a:r>
          </a:p>
          <a:p>
            <a:pPr marL="542925" indent="-361950" algn="just">
              <a:buFont typeface="Wingdings" pitchFamily="2" charset="2"/>
              <a:buChar char="ü"/>
            </a:pPr>
            <a:r>
              <a:rPr lang="en-IN" sz="2400" dirty="0"/>
              <a:t>Form 13A not found</a:t>
            </a:r>
          </a:p>
          <a:p>
            <a:pPr marL="542925" indent="-361950" algn="just">
              <a:buFont typeface="Wingdings" pitchFamily="2" charset="2"/>
              <a:buChar char="ü"/>
            </a:pPr>
            <a:r>
              <a:rPr lang="en-IN" sz="2400" dirty="0"/>
              <a:t>Declaration not duly signed or not attested by competent authority</a:t>
            </a:r>
          </a:p>
          <a:p>
            <a:pPr marL="542925" indent="-361950" algn="just">
              <a:buFont typeface="Wingdings" pitchFamily="2" charset="2"/>
              <a:buChar char="ü"/>
            </a:pPr>
            <a:r>
              <a:rPr lang="en-IN" sz="2400" dirty="0"/>
              <a:t>Difference of sl. no. of PB and sl. no. on Form 13B</a:t>
            </a:r>
          </a:p>
          <a:p>
            <a:pPr marL="542925" indent="-361950" algn="just">
              <a:buFont typeface="Wingdings" pitchFamily="2" charset="2"/>
              <a:buChar char="ü"/>
            </a:pPr>
            <a:r>
              <a:rPr lang="en-IN" sz="2400" dirty="0"/>
              <a:t>Signature or identifiable sign of elector on PB  </a:t>
            </a:r>
          </a:p>
          <a:p>
            <a:pPr marL="542925" indent="-361950" algn="just">
              <a:buFont typeface="Wingdings" pitchFamily="2" charset="2"/>
              <a:buChar char="ü"/>
            </a:pPr>
            <a:r>
              <a:rPr lang="en-IN" sz="2400" dirty="0"/>
              <a:t>Otherwise substantially damaged/mutilated and identity as genuine PB can’t be established</a:t>
            </a:r>
          </a:p>
          <a:p>
            <a:pPr marL="542925" indent="-361950" algn="just">
              <a:buFont typeface="Wingdings" pitchFamily="2" charset="2"/>
              <a:buChar char="ü"/>
            </a:pPr>
            <a:r>
              <a:rPr lang="en-IN" sz="2400" dirty="0"/>
              <a:t>PB is spurious</a:t>
            </a:r>
          </a:p>
          <a:p>
            <a:pPr marL="542925" indent="-361950" algn="just">
              <a:buFont typeface="Wingdings" pitchFamily="2" charset="2"/>
              <a:buChar char="ü"/>
            </a:pPr>
            <a:r>
              <a:rPr lang="en-IN" sz="2400" dirty="0"/>
              <a:t>No choice indicated or choice indicated for more than one candidate or choice is doubtful (</a:t>
            </a:r>
            <a:r>
              <a:rPr lang="en-IN" sz="2400" i="1" dirty="0"/>
              <a:t>however, a PB shall not be rejected merely on the ground that the mark of vote is indistinct or made more than once in the same box, if intention to vote in </a:t>
            </a:r>
            <a:r>
              <a:rPr lang="en-IN" sz="2400" i="1" dirty="0" err="1"/>
              <a:t>favor</a:t>
            </a:r>
            <a:r>
              <a:rPr lang="en-IN" sz="2400" i="1" dirty="0"/>
              <a:t> of a particular candidate is clear)</a:t>
            </a:r>
            <a:endParaRPr lang="en-IN" sz="2400" dirty="0"/>
          </a:p>
          <a:p>
            <a:pPr marL="542925" indent="-361950" algn="just">
              <a:buFont typeface="Wingdings" pitchFamily="2" charset="2"/>
              <a:buChar char="ü"/>
            </a:pPr>
            <a:endParaRPr lang="en-IN"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5750" y="1219200"/>
            <a:ext cx="3300654" cy="1533709"/>
          </a:xfrm>
          <a:prstGeom prst="rect">
            <a:avLst/>
          </a:prstGeom>
          <a:solidFill>
            <a:srgbClr val="92D050"/>
          </a:solidFill>
        </p:spPr>
      </p:pic>
      <p:sp>
        <p:nvSpPr>
          <p:cNvPr id="3" name="object 3"/>
          <p:cNvSpPr txBox="1">
            <a:spLocks noGrp="1"/>
          </p:cNvSpPr>
          <p:nvPr>
            <p:ph type="title"/>
          </p:nvPr>
        </p:nvSpPr>
        <p:spPr>
          <a:xfrm>
            <a:off x="3886200" y="1802487"/>
            <a:ext cx="5014800" cy="948337"/>
          </a:xfrm>
          <a:prstGeom prst="rect">
            <a:avLst/>
          </a:prstGeom>
        </p:spPr>
        <p:txBody>
          <a:bodyPr vert="horz" wrap="square" lIns="0" tIns="12065" rIns="0" bIns="0" rtlCol="0" anchor="ctr">
            <a:spAutoFit/>
          </a:bodyPr>
          <a:lstStyle/>
          <a:p>
            <a:pPr marL="12700" marR="5080" algn="just">
              <a:lnSpc>
                <a:spcPct val="100000"/>
              </a:lnSpc>
              <a:spcBef>
                <a:spcPts val="95"/>
              </a:spcBef>
            </a:pPr>
            <a:r>
              <a:rPr sz="2000" spc="-5" dirty="0">
                <a:latin typeface="+mn-lt"/>
                <a:cs typeface="Trebuchet MS"/>
              </a:rPr>
              <a:t>If on </a:t>
            </a:r>
            <a:r>
              <a:rPr sz="2000" spc="-5" dirty="0">
                <a:solidFill>
                  <a:srgbClr val="FF0000"/>
                </a:solidFill>
                <a:latin typeface="+mn-lt"/>
                <a:cs typeface="Trebuchet MS"/>
              </a:rPr>
              <a:t>duty</a:t>
            </a:r>
            <a:r>
              <a:rPr sz="2000" spc="-5" dirty="0">
                <a:latin typeface="+mn-lt"/>
                <a:cs typeface="Trebuchet MS"/>
              </a:rPr>
              <a:t> </a:t>
            </a:r>
            <a:r>
              <a:rPr sz="2000" spc="-10" dirty="0">
                <a:latin typeface="+mn-lt"/>
                <a:cs typeface="Trebuchet MS"/>
              </a:rPr>
              <a:t>in </a:t>
            </a:r>
            <a:r>
              <a:rPr sz="2000" spc="-5" dirty="0">
                <a:latin typeface="+mn-lt"/>
                <a:cs typeface="Trebuchet MS"/>
              </a:rPr>
              <a:t>a </a:t>
            </a:r>
            <a:r>
              <a:rPr sz="2000" spc="-5" dirty="0">
                <a:latin typeface="+mn-lt"/>
              </a:rPr>
              <a:t>constituency </a:t>
            </a:r>
            <a:r>
              <a:rPr sz="2000" u="sng" spc="-5" dirty="0">
                <a:solidFill>
                  <a:srgbClr val="FF0000"/>
                </a:solidFill>
                <a:latin typeface="+mn-lt"/>
              </a:rPr>
              <a:t>other </a:t>
            </a:r>
            <a:r>
              <a:rPr sz="2000" u="sng" spc="-10" dirty="0">
                <a:solidFill>
                  <a:srgbClr val="FF0000"/>
                </a:solidFill>
                <a:latin typeface="+mn-lt"/>
              </a:rPr>
              <a:t>than </a:t>
            </a:r>
            <a:r>
              <a:rPr sz="2000" u="sng" spc="-5" dirty="0">
                <a:solidFill>
                  <a:srgbClr val="FF0000"/>
                </a:solidFill>
                <a:latin typeface="+mn-lt"/>
              </a:rPr>
              <a:t> </a:t>
            </a:r>
            <a:r>
              <a:rPr sz="2000" u="sng" spc="-10" dirty="0">
                <a:solidFill>
                  <a:srgbClr val="FF0000"/>
                </a:solidFill>
                <a:latin typeface="+mn-lt"/>
              </a:rPr>
              <a:t>the</a:t>
            </a:r>
            <a:r>
              <a:rPr sz="2000" u="sng" spc="-5" dirty="0">
                <a:solidFill>
                  <a:srgbClr val="FF0000"/>
                </a:solidFill>
                <a:latin typeface="+mn-lt"/>
              </a:rPr>
              <a:t> constituency</a:t>
            </a:r>
            <a:r>
              <a:rPr sz="2000" dirty="0">
                <a:solidFill>
                  <a:srgbClr val="FF0000"/>
                </a:solidFill>
                <a:latin typeface="+mn-lt"/>
              </a:rPr>
              <a:t> </a:t>
            </a:r>
            <a:r>
              <a:rPr sz="2000" dirty="0">
                <a:latin typeface="+mn-lt"/>
              </a:rPr>
              <a:t>where</a:t>
            </a:r>
            <a:r>
              <a:rPr sz="2000" spc="5" dirty="0">
                <a:latin typeface="+mn-lt"/>
              </a:rPr>
              <a:t> </a:t>
            </a:r>
            <a:r>
              <a:rPr sz="2000" spc="-5" dirty="0">
                <a:latin typeface="+mn-lt"/>
              </a:rPr>
              <a:t>they</a:t>
            </a:r>
            <a:r>
              <a:rPr sz="2000" dirty="0">
                <a:latin typeface="+mn-lt"/>
              </a:rPr>
              <a:t> </a:t>
            </a:r>
            <a:r>
              <a:rPr sz="2000" spc="-5" dirty="0">
                <a:latin typeface="+mn-lt"/>
              </a:rPr>
              <a:t>are </a:t>
            </a:r>
            <a:r>
              <a:rPr sz="2000" dirty="0">
                <a:latin typeface="+mn-lt"/>
              </a:rPr>
              <a:t> </a:t>
            </a:r>
            <a:r>
              <a:rPr sz="2000" spc="-5" dirty="0">
                <a:latin typeface="+mn-lt"/>
              </a:rPr>
              <a:t>enrolled as</a:t>
            </a:r>
            <a:r>
              <a:rPr sz="2000" spc="-10" dirty="0">
                <a:latin typeface="+mn-lt"/>
              </a:rPr>
              <a:t> </a:t>
            </a:r>
            <a:r>
              <a:rPr sz="2000" spc="-5" dirty="0">
                <a:latin typeface="+mn-lt"/>
              </a:rPr>
              <a:t>a</a:t>
            </a:r>
            <a:r>
              <a:rPr sz="2000" spc="-10" dirty="0">
                <a:latin typeface="+mn-lt"/>
              </a:rPr>
              <a:t> </a:t>
            </a:r>
            <a:r>
              <a:rPr sz="2000" spc="-5" dirty="0">
                <a:latin typeface="+mn-lt"/>
              </a:rPr>
              <a:t>voter</a:t>
            </a:r>
            <a:r>
              <a:rPr sz="2000" spc="-5" dirty="0">
                <a:latin typeface="+mn-lt"/>
                <a:cs typeface="Trebuchet MS"/>
              </a:rPr>
              <a:t>s.</a:t>
            </a:r>
            <a:endParaRPr sz="2000" dirty="0">
              <a:latin typeface="+mn-lt"/>
              <a:cs typeface="Trebuchet MS"/>
            </a:endParaRPr>
          </a:p>
        </p:txBody>
      </p:sp>
      <p:sp>
        <p:nvSpPr>
          <p:cNvPr id="11" name="Slide Number Placeholder 10">
            <a:extLst>
              <a:ext uri="{FF2B5EF4-FFF2-40B4-BE49-F238E27FC236}">
                <a16:creationId xmlns:a16="http://schemas.microsoft.com/office/drawing/2014/main" xmlns="" id="{32F53965-E49B-594C-5C02-40BA4BE112E6}"/>
              </a:ext>
            </a:extLst>
          </p:cNvPr>
          <p:cNvSpPr>
            <a:spLocks noGrp="1"/>
          </p:cNvSpPr>
          <p:nvPr>
            <p:ph type="sldNum" sz="quarter" idx="12"/>
          </p:nvPr>
        </p:nvSpPr>
        <p:spPr/>
        <p:txBody>
          <a:bodyPr/>
          <a:lstStyle/>
          <a:p>
            <a:fld id="{BAEB27D1-DA75-4DA2-85C4-65CA9340B4C8}" type="slidenum">
              <a:rPr lang="en-US" sz="2000" smtClean="0"/>
              <a:pPr/>
              <a:t>7</a:t>
            </a:fld>
            <a:endParaRPr lang="en-US" sz="2000"/>
          </a:p>
        </p:txBody>
      </p:sp>
      <p:sp>
        <p:nvSpPr>
          <p:cNvPr id="4" name="object 4"/>
          <p:cNvSpPr/>
          <p:nvPr/>
        </p:nvSpPr>
        <p:spPr>
          <a:xfrm>
            <a:off x="1143000" y="4038601"/>
            <a:ext cx="2514600" cy="982559"/>
          </a:xfrm>
          <a:custGeom>
            <a:avLst/>
            <a:gdLst/>
            <a:ahLst/>
            <a:cxnLst/>
            <a:rect l="l" t="t" r="r" b="b"/>
            <a:pathLst>
              <a:path w="4638040" h="1425575">
                <a:moveTo>
                  <a:pt x="0" y="1425067"/>
                </a:moveTo>
                <a:lnTo>
                  <a:pt x="4637785" y="1425067"/>
                </a:lnTo>
                <a:lnTo>
                  <a:pt x="4637785" y="0"/>
                </a:lnTo>
                <a:lnTo>
                  <a:pt x="0" y="0"/>
                </a:lnTo>
                <a:lnTo>
                  <a:pt x="0" y="1425067"/>
                </a:lnTo>
                <a:close/>
              </a:path>
            </a:pathLst>
          </a:custGeom>
          <a:ln w="11430">
            <a:solidFill>
              <a:srgbClr val="FC9F22"/>
            </a:solidFill>
          </a:ln>
        </p:spPr>
        <p:txBody>
          <a:bodyPr wrap="square" lIns="0" tIns="0" rIns="0" bIns="0" rtlCol="0"/>
          <a:lstStyle/>
          <a:p>
            <a:endParaRPr sz="2000"/>
          </a:p>
        </p:txBody>
      </p:sp>
      <p:sp>
        <p:nvSpPr>
          <p:cNvPr id="5" name="object 5"/>
          <p:cNvSpPr txBox="1"/>
          <p:nvPr/>
        </p:nvSpPr>
        <p:spPr>
          <a:xfrm>
            <a:off x="304800" y="4038600"/>
            <a:ext cx="3429000" cy="1813317"/>
          </a:xfrm>
          <a:prstGeom prst="rect">
            <a:avLst/>
          </a:prstGeom>
          <a:solidFill>
            <a:srgbClr val="92D050"/>
          </a:solidFill>
        </p:spPr>
        <p:txBody>
          <a:bodyPr vert="horz" wrap="square" lIns="0" tIns="81280" rIns="0" bIns="0" rtlCol="0">
            <a:spAutoFit/>
          </a:bodyPr>
          <a:lstStyle/>
          <a:p>
            <a:pPr marL="12700" marR="5080" indent="411480">
              <a:lnSpc>
                <a:spcPts val="4320"/>
              </a:lnSpc>
              <a:spcBef>
                <a:spcPts val="640"/>
              </a:spcBef>
            </a:pPr>
            <a:r>
              <a:rPr sz="2400" spc="-5" smtClean="0">
                <a:cs typeface="Trebuchet MS"/>
              </a:rPr>
              <a:t>Ele</a:t>
            </a:r>
            <a:endParaRPr lang="en-US" sz="2400" spc="-5" dirty="0" smtClean="0">
              <a:cs typeface="Trebuchet MS"/>
            </a:endParaRPr>
          </a:p>
          <a:p>
            <a:pPr marL="12700" marR="5080" indent="411480" algn="ctr">
              <a:lnSpc>
                <a:spcPts val="4320"/>
              </a:lnSpc>
              <a:spcBef>
                <a:spcPts val="640"/>
              </a:spcBef>
            </a:pPr>
            <a:r>
              <a:rPr lang="en-US" sz="2400" spc="-5" dirty="0" err="1" smtClean="0">
                <a:cs typeface="Trebuchet MS"/>
              </a:rPr>
              <a:t>Ele</a:t>
            </a:r>
            <a:r>
              <a:rPr sz="2400" spc="-5" smtClean="0">
                <a:cs typeface="Trebuchet MS"/>
              </a:rPr>
              <a:t>ction </a:t>
            </a:r>
            <a:r>
              <a:rPr sz="2400" spc="-10">
                <a:cs typeface="Trebuchet MS"/>
              </a:rPr>
              <a:t>Duty </a:t>
            </a:r>
            <a:r>
              <a:rPr sz="2400" spc="-5">
                <a:cs typeface="Trebuchet MS"/>
              </a:rPr>
              <a:t> </a:t>
            </a:r>
            <a:r>
              <a:rPr lang="en-US" sz="2400" spc="-5" dirty="0" smtClean="0">
                <a:cs typeface="Trebuchet MS"/>
              </a:rPr>
              <a:t>            </a:t>
            </a:r>
            <a:r>
              <a:rPr sz="2400" spc="-10" smtClean="0">
                <a:cs typeface="Trebuchet MS"/>
              </a:rPr>
              <a:t>Certificat</a:t>
            </a:r>
            <a:r>
              <a:rPr lang="en-US" sz="2400" spc="-10" dirty="0" smtClean="0">
                <a:cs typeface="Trebuchet MS"/>
              </a:rPr>
              <a:t>e</a:t>
            </a:r>
            <a:r>
              <a:rPr lang="en-US" sz="2400" spc="-50" dirty="0" smtClean="0">
                <a:cs typeface="Trebuchet MS"/>
              </a:rPr>
              <a:t> </a:t>
            </a:r>
            <a:r>
              <a:rPr sz="2400" spc="-10" smtClean="0">
                <a:cs typeface="Trebuchet MS"/>
              </a:rPr>
              <a:t>(</a:t>
            </a:r>
            <a:r>
              <a:rPr sz="2400" spc="-10" dirty="0">
                <a:cs typeface="Trebuchet MS"/>
              </a:rPr>
              <a:t>EDC)</a:t>
            </a:r>
            <a:endParaRPr sz="2400" dirty="0">
              <a:cs typeface="Trebuchet MS"/>
            </a:endParaRPr>
          </a:p>
        </p:txBody>
      </p:sp>
      <p:grpSp>
        <p:nvGrpSpPr>
          <p:cNvPr id="6" name="object 6"/>
          <p:cNvGrpSpPr/>
          <p:nvPr/>
        </p:nvGrpSpPr>
        <p:grpSpPr>
          <a:xfrm>
            <a:off x="228600" y="3962400"/>
            <a:ext cx="971550" cy="1066800"/>
            <a:chOff x="2604201" y="3417763"/>
            <a:chExt cx="1691639" cy="1418590"/>
          </a:xfrm>
        </p:grpSpPr>
        <p:pic>
          <p:nvPicPr>
            <p:cNvPr id="7" name="object 7"/>
            <p:cNvPicPr/>
            <p:nvPr/>
          </p:nvPicPr>
          <p:blipFill>
            <a:blip r:embed="rId3" cstate="print"/>
            <a:stretch>
              <a:fillRect/>
            </a:stretch>
          </p:blipFill>
          <p:spPr>
            <a:xfrm>
              <a:off x="2624201" y="3437763"/>
              <a:ext cx="1651635" cy="1378077"/>
            </a:xfrm>
            <a:prstGeom prst="rect">
              <a:avLst/>
            </a:prstGeom>
          </p:spPr>
        </p:pic>
        <p:sp>
          <p:nvSpPr>
            <p:cNvPr id="8" name="object 8"/>
            <p:cNvSpPr/>
            <p:nvPr/>
          </p:nvSpPr>
          <p:spPr>
            <a:xfrm>
              <a:off x="2624201" y="3437763"/>
              <a:ext cx="1651635" cy="1378585"/>
            </a:xfrm>
            <a:custGeom>
              <a:avLst/>
              <a:gdLst/>
              <a:ahLst/>
              <a:cxnLst/>
              <a:rect l="l" t="t" r="r" b="b"/>
              <a:pathLst>
                <a:path w="1651635" h="1378585">
                  <a:moveTo>
                    <a:pt x="0" y="1378077"/>
                  </a:moveTo>
                  <a:lnTo>
                    <a:pt x="1651635" y="1378077"/>
                  </a:lnTo>
                  <a:lnTo>
                    <a:pt x="1651635" y="0"/>
                  </a:lnTo>
                  <a:lnTo>
                    <a:pt x="0" y="0"/>
                  </a:lnTo>
                  <a:lnTo>
                    <a:pt x="0" y="1378077"/>
                  </a:lnTo>
                  <a:close/>
                </a:path>
              </a:pathLst>
            </a:custGeom>
            <a:ln w="39999">
              <a:solidFill>
                <a:srgbClr val="FFFFFF"/>
              </a:solidFill>
            </a:ln>
          </p:spPr>
          <p:txBody>
            <a:bodyPr wrap="square" lIns="0" tIns="0" rIns="0" bIns="0" rtlCol="0"/>
            <a:lstStyle/>
            <a:p>
              <a:endParaRPr sz="2000"/>
            </a:p>
          </p:txBody>
        </p:sp>
      </p:grpSp>
      <p:sp>
        <p:nvSpPr>
          <p:cNvPr id="9" name="object 9"/>
          <p:cNvSpPr txBox="1"/>
          <p:nvPr/>
        </p:nvSpPr>
        <p:spPr>
          <a:xfrm>
            <a:off x="3829050" y="4038600"/>
            <a:ext cx="4898268" cy="1243930"/>
          </a:xfrm>
          <a:prstGeom prst="rect">
            <a:avLst/>
          </a:prstGeom>
        </p:spPr>
        <p:txBody>
          <a:bodyPr vert="horz" wrap="square" lIns="0" tIns="12700" rIns="0" bIns="0" rtlCol="0">
            <a:spAutoFit/>
          </a:bodyPr>
          <a:lstStyle/>
          <a:p>
            <a:pPr marL="12700" marR="5080" algn="just">
              <a:spcBef>
                <a:spcPts val="100"/>
              </a:spcBef>
            </a:pPr>
            <a:r>
              <a:rPr sz="2000" spc="-5" dirty="0">
                <a:cs typeface="Trebuchet MS"/>
              </a:rPr>
              <a:t>In </a:t>
            </a:r>
            <a:r>
              <a:rPr sz="2000" dirty="0">
                <a:cs typeface="Trebuchet MS"/>
              </a:rPr>
              <a:t>case a government </a:t>
            </a:r>
            <a:r>
              <a:rPr sz="2000" spc="-5" dirty="0">
                <a:cs typeface="Trebuchet MS"/>
              </a:rPr>
              <a:t>official </a:t>
            </a:r>
            <a:r>
              <a:rPr sz="2000" dirty="0">
                <a:cs typeface="Trebuchet MS"/>
              </a:rPr>
              <a:t>is on election </a:t>
            </a:r>
            <a:r>
              <a:rPr sz="2000" spc="5" dirty="0">
                <a:cs typeface="Trebuchet MS"/>
              </a:rPr>
              <a:t> </a:t>
            </a:r>
            <a:r>
              <a:rPr sz="2000" dirty="0">
                <a:solidFill>
                  <a:srgbClr val="FF0000"/>
                </a:solidFill>
                <a:cs typeface="Trebuchet MS"/>
              </a:rPr>
              <a:t>duty</a:t>
            </a:r>
            <a:r>
              <a:rPr sz="2000" spc="5" dirty="0">
                <a:cs typeface="Trebuchet MS"/>
              </a:rPr>
              <a:t> </a:t>
            </a:r>
            <a:r>
              <a:rPr sz="2000" dirty="0">
                <a:cs typeface="Trebuchet MS"/>
              </a:rPr>
              <a:t>in</a:t>
            </a:r>
            <a:r>
              <a:rPr sz="2000" spc="5" dirty="0">
                <a:cs typeface="Trebuchet MS"/>
              </a:rPr>
              <a:t> </a:t>
            </a:r>
            <a:r>
              <a:rPr sz="2000" spc="-5" dirty="0">
                <a:cs typeface="Trebuchet MS"/>
              </a:rPr>
              <a:t>the</a:t>
            </a:r>
            <a:r>
              <a:rPr sz="2000" dirty="0">
                <a:cs typeface="Trebuchet MS"/>
              </a:rPr>
              <a:t> </a:t>
            </a:r>
            <a:r>
              <a:rPr sz="2000" u="sng" dirty="0">
                <a:solidFill>
                  <a:srgbClr val="FF0000"/>
                </a:solidFill>
                <a:cs typeface="Trebuchet MS"/>
              </a:rPr>
              <a:t>same</a:t>
            </a:r>
            <a:r>
              <a:rPr sz="2000" u="sng" spc="5" dirty="0">
                <a:solidFill>
                  <a:srgbClr val="FF0000"/>
                </a:solidFill>
                <a:cs typeface="Trebuchet MS"/>
              </a:rPr>
              <a:t> </a:t>
            </a:r>
            <a:r>
              <a:rPr sz="2000" u="sng" dirty="0">
                <a:solidFill>
                  <a:srgbClr val="FF0000"/>
                </a:solidFill>
                <a:cs typeface="Trebuchet MS"/>
              </a:rPr>
              <a:t>constituency</a:t>
            </a:r>
            <a:r>
              <a:rPr sz="2000" spc="5" dirty="0">
                <a:solidFill>
                  <a:srgbClr val="FF0000"/>
                </a:solidFill>
                <a:cs typeface="Trebuchet MS"/>
              </a:rPr>
              <a:t> </a:t>
            </a:r>
            <a:r>
              <a:rPr sz="2000" dirty="0">
                <a:cs typeface="Trebuchet MS"/>
              </a:rPr>
              <a:t>in</a:t>
            </a:r>
            <a:r>
              <a:rPr sz="2000" spc="5" dirty="0">
                <a:cs typeface="Trebuchet MS"/>
              </a:rPr>
              <a:t> </a:t>
            </a:r>
            <a:r>
              <a:rPr sz="2000" spc="-5" dirty="0">
                <a:cs typeface="Trebuchet MS"/>
              </a:rPr>
              <a:t>which </a:t>
            </a:r>
            <a:r>
              <a:rPr sz="2000" spc="-770" dirty="0">
                <a:cs typeface="Trebuchet MS"/>
              </a:rPr>
              <a:t> </a:t>
            </a:r>
            <a:r>
              <a:rPr sz="2000" dirty="0">
                <a:cs typeface="Trebuchet MS"/>
              </a:rPr>
              <a:t>enrolled</a:t>
            </a:r>
            <a:r>
              <a:rPr sz="2000" spc="5" dirty="0">
                <a:cs typeface="Trebuchet MS"/>
              </a:rPr>
              <a:t> </a:t>
            </a:r>
            <a:r>
              <a:rPr sz="2000" dirty="0">
                <a:cs typeface="Trebuchet MS"/>
              </a:rPr>
              <a:t>as</a:t>
            </a:r>
            <a:r>
              <a:rPr sz="2000" spc="5" dirty="0">
                <a:cs typeface="Trebuchet MS"/>
              </a:rPr>
              <a:t> </a:t>
            </a:r>
            <a:r>
              <a:rPr sz="2000" dirty="0">
                <a:cs typeface="Trebuchet MS"/>
              </a:rPr>
              <a:t>a</a:t>
            </a:r>
            <a:r>
              <a:rPr sz="2000" spc="5" dirty="0">
                <a:cs typeface="Trebuchet MS"/>
              </a:rPr>
              <a:t> </a:t>
            </a:r>
            <a:r>
              <a:rPr sz="2000" spc="-50" dirty="0">
                <a:cs typeface="Trebuchet MS"/>
              </a:rPr>
              <a:t>voter.</a:t>
            </a:r>
            <a:r>
              <a:rPr sz="2000" spc="-45" dirty="0">
                <a:cs typeface="Trebuchet MS"/>
              </a:rPr>
              <a:t> </a:t>
            </a:r>
            <a:r>
              <a:rPr sz="2000" spc="-5" dirty="0">
                <a:cs typeface="Trebuchet MS"/>
              </a:rPr>
              <a:t>(vote</a:t>
            </a:r>
            <a:r>
              <a:rPr sz="2000" dirty="0">
                <a:cs typeface="Trebuchet MS"/>
              </a:rPr>
              <a:t> at</a:t>
            </a:r>
            <a:r>
              <a:rPr sz="2000" spc="5" dirty="0">
                <a:cs typeface="Trebuchet MS"/>
              </a:rPr>
              <a:t> </a:t>
            </a:r>
            <a:r>
              <a:rPr sz="2000" spc="-5" dirty="0">
                <a:cs typeface="Trebuchet MS"/>
              </a:rPr>
              <a:t>the</a:t>
            </a:r>
            <a:r>
              <a:rPr sz="2000" dirty="0">
                <a:cs typeface="Trebuchet MS"/>
              </a:rPr>
              <a:t> </a:t>
            </a:r>
            <a:r>
              <a:rPr sz="2000" spc="-5" dirty="0">
                <a:cs typeface="Trebuchet MS"/>
              </a:rPr>
              <a:t>polling </a:t>
            </a:r>
            <a:r>
              <a:rPr sz="2000" spc="-770" dirty="0">
                <a:cs typeface="Trebuchet MS"/>
              </a:rPr>
              <a:t> </a:t>
            </a:r>
            <a:r>
              <a:rPr sz="2000" dirty="0">
                <a:cs typeface="Trebuchet MS"/>
              </a:rPr>
              <a:t>station</a:t>
            </a:r>
            <a:r>
              <a:rPr sz="2000" spc="-25" dirty="0">
                <a:cs typeface="Trebuchet MS"/>
              </a:rPr>
              <a:t> </a:t>
            </a:r>
            <a:r>
              <a:rPr sz="2000" dirty="0">
                <a:cs typeface="Trebuchet MS"/>
              </a:rPr>
              <a:t>where</a:t>
            </a:r>
            <a:r>
              <a:rPr sz="2000" spc="5" dirty="0">
                <a:cs typeface="Trebuchet MS"/>
              </a:rPr>
              <a:t> </a:t>
            </a:r>
            <a:r>
              <a:rPr sz="2000" spc="-5" dirty="0">
                <a:cs typeface="Trebuchet MS"/>
              </a:rPr>
              <a:t>they</a:t>
            </a:r>
            <a:r>
              <a:rPr sz="2000" dirty="0">
                <a:cs typeface="Trebuchet MS"/>
              </a:rPr>
              <a:t> are</a:t>
            </a:r>
            <a:r>
              <a:rPr sz="2000" spc="-20" dirty="0">
                <a:cs typeface="Trebuchet MS"/>
              </a:rPr>
              <a:t> </a:t>
            </a:r>
            <a:r>
              <a:rPr sz="2000" dirty="0">
                <a:cs typeface="Trebuchet MS"/>
              </a:rPr>
              <a:t>on</a:t>
            </a:r>
            <a:r>
              <a:rPr sz="2000" spc="5" dirty="0">
                <a:cs typeface="Trebuchet MS"/>
              </a:rPr>
              <a:t> </a:t>
            </a:r>
            <a:r>
              <a:rPr sz="2000" dirty="0">
                <a:cs typeface="Trebuchet MS"/>
              </a:rPr>
              <a:t>duty).</a:t>
            </a:r>
          </a:p>
        </p:txBody>
      </p:sp>
      <p:sp>
        <p:nvSpPr>
          <p:cNvPr id="12" name="Title 1">
            <a:extLst>
              <a:ext uri="{FF2B5EF4-FFF2-40B4-BE49-F238E27FC236}">
                <a16:creationId xmlns:a16="http://schemas.microsoft.com/office/drawing/2014/main" xmlns="" id="{F53F5EE6-274F-511F-E7BD-A1714F814FCE}"/>
              </a:ext>
            </a:extLst>
          </p:cNvPr>
          <p:cNvSpPr txBox="1">
            <a:spLocks/>
          </p:cNvSpPr>
          <p:nvPr/>
        </p:nvSpPr>
        <p:spPr>
          <a:xfrm>
            <a:off x="338561" y="141658"/>
            <a:ext cx="8155818" cy="79208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18415" cmpd="sng">
                  <a:solidFill>
                    <a:srgbClr val="FFFFFF"/>
                  </a:solidFill>
                  <a:prstDash val="solid"/>
                </a:ln>
                <a:solidFill>
                  <a:srgbClr val="C00000"/>
                </a:solidFill>
                <a:effectLst>
                  <a:outerShdw blurRad="63500" dir="3600000" algn="tl" rotWithShape="0">
                    <a:srgbClr val="000000">
                      <a:alpha val="70000"/>
                    </a:srgbClr>
                  </a:outerShdw>
                </a:effectLst>
                <a:uLnTx/>
                <a:uFillTx/>
                <a:latin typeface="Verdana" pitchFamily="34" charset="0"/>
                <a:ea typeface="Verdana" pitchFamily="34" charset="0"/>
                <a:sym typeface="Arial"/>
              </a:rPr>
              <a:t>ELECTORS ON ELECTION DUTY</a:t>
            </a:r>
            <a:endParaRPr kumimoji="0" lang="en-US" sz="3200" b="1" i="0" u="none" strike="noStrike" kern="1200" cap="none" spc="0" normalizeH="0" baseline="0" noProof="0" dirty="0">
              <a:ln w="18415" cmpd="sng">
                <a:solidFill>
                  <a:srgbClr val="FFFFFF"/>
                </a:solidFill>
                <a:prstDash val="solid"/>
              </a:ln>
              <a:solidFill>
                <a:srgbClr val="C00000"/>
              </a:solidFill>
              <a:effectLst>
                <a:outerShdw blurRad="63500" dir="3600000" algn="tl" rotWithShape="0">
                  <a:srgbClr val="000000">
                    <a:alpha val="70000"/>
                  </a:srgbClr>
                </a:outerShdw>
              </a:effectLst>
              <a:uLnTx/>
              <a:uFillTx/>
              <a:latin typeface="Verdana" pitchFamily="34" charset="0"/>
              <a:ea typeface="Verdana" pitchFamily="34" charset="0"/>
              <a:sym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28600"/>
            <a:ext cx="8643998" cy="6415110"/>
          </a:xfrm>
        </p:spPr>
        <p:txBody>
          <a:bodyPr>
            <a:noAutofit/>
          </a:bodyPr>
          <a:lstStyle/>
          <a:p>
            <a:pPr algn="just">
              <a:buFont typeface="Wingdings" pitchFamily="2" charset="2"/>
              <a:buChar char="ü"/>
            </a:pPr>
            <a:r>
              <a:rPr lang="en-IN" sz="2200" dirty="0"/>
              <a:t>No particular mark for indicating vote. Any mark to be accepted as valid, if intention of voter to vote for a candidate is clear beyond doubt</a:t>
            </a:r>
          </a:p>
          <a:p>
            <a:pPr algn="just">
              <a:buFont typeface="Wingdings" pitchFamily="2" charset="2"/>
              <a:buChar char="ü"/>
            </a:pPr>
            <a:r>
              <a:rPr lang="en-IN" sz="2200" dirty="0"/>
              <a:t>All valid votes to be counted, account to be fed in result sheet (Form 20) and announce the same</a:t>
            </a:r>
          </a:p>
          <a:p>
            <a:pPr algn="just">
              <a:buFont typeface="Wingdings" pitchFamily="2" charset="2"/>
              <a:buChar char="ü"/>
            </a:pPr>
            <a:r>
              <a:rPr lang="en-IN" sz="2200" dirty="0"/>
              <a:t>All valid and rejected PBs to be bundled separately and kept together in a packet</a:t>
            </a:r>
          </a:p>
          <a:p>
            <a:pPr algn="just">
              <a:buFont typeface="Wingdings" pitchFamily="2" charset="2"/>
              <a:buChar char="ü"/>
            </a:pPr>
            <a:r>
              <a:rPr lang="en-IN" sz="2200" dirty="0"/>
              <a:t>Packet to be sealed with seal of RO and seals of candidates/election agents/counting agents who may desire</a:t>
            </a:r>
          </a:p>
          <a:p>
            <a:pPr algn="just">
              <a:buFont typeface="Wingdings" pitchFamily="2" charset="2"/>
              <a:buChar char="ü"/>
            </a:pPr>
            <a:r>
              <a:rPr lang="en-IN" sz="2200" dirty="0"/>
              <a:t>Details of constituency, date of counting and brief description of contents on the packet</a:t>
            </a:r>
          </a:p>
          <a:p>
            <a:pPr algn="just">
              <a:buFont typeface="Wingdings" pitchFamily="2" charset="2"/>
              <a:buChar char="ü"/>
            </a:pPr>
            <a:r>
              <a:rPr lang="en-IN" sz="2200" dirty="0"/>
              <a:t>Mandatory re-verification of all rejected PBs </a:t>
            </a:r>
            <a:r>
              <a:rPr lang="en-IN" sz="2200" dirty="0" err="1"/>
              <a:t>incase</a:t>
            </a:r>
            <a:r>
              <a:rPr lang="en-IN" sz="2200" dirty="0"/>
              <a:t> margin of victory is less than total number of PBs rejected as invalid</a:t>
            </a:r>
          </a:p>
          <a:p>
            <a:pPr algn="just">
              <a:buFont typeface="Wingdings" pitchFamily="2" charset="2"/>
              <a:buChar char="ü"/>
            </a:pPr>
            <a:r>
              <a:rPr lang="en-IN" sz="2200" dirty="0"/>
              <a:t>RO and Observer to record their finding of re-verification and finalise the result</a:t>
            </a:r>
          </a:p>
          <a:p>
            <a:pPr algn="just">
              <a:buFont typeface="Wingdings" pitchFamily="2" charset="2"/>
              <a:buChar char="ü"/>
            </a:pPr>
            <a:r>
              <a:rPr lang="en-IN" sz="2200" dirty="0"/>
              <a:t>Entire counting proceeding to be </a:t>
            </a:r>
            <a:r>
              <a:rPr lang="en-IN" sz="2200" dirty="0" err="1"/>
              <a:t>videographed</a:t>
            </a:r>
            <a:r>
              <a:rPr lang="en-IN" sz="2200" dirty="0"/>
              <a:t> without compromising secrecy of PBs and video cassettes/CDs to be sealed in separate cover</a:t>
            </a:r>
          </a:p>
          <a:p>
            <a:pPr algn="just">
              <a:buFont typeface="Wingdings" pitchFamily="2" charset="2"/>
              <a:buChar char="ü"/>
            </a:pPr>
            <a:r>
              <a:rPr lang="en-IN" sz="2200" dirty="0"/>
              <a:t>Counting of EVMs can go on irrespective of stage of PB counting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32141" y="1071546"/>
          <a:ext cx="8840453"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AEB27D1-DA75-4DA2-85C4-65CA9340B4C8}" type="slidenum">
              <a:rPr lang="en-US" smtClean="0"/>
              <a:pPr/>
              <a:t>71</a:t>
            </a:fld>
            <a:endParaRPr lang="en-US"/>
          </a:p>
        </p:txBody>
      </p:sp>
      <p:sp>
        <p:nvSpPr>
          <p:cNvPr id="6" name="Title 1"/>
          <p:cNvSpPr>
            <a:spLocks noGrp="1"/>
          </p:cNvSpPr>
          <p:nvPr>
            <p:ph type="title"/>
          </p:nvPr>
        </p:nvSpPr>
        <p:spPr>
          <a:xfrm>
            <a:off x="342900" y="228601"/>
            <a:ext cx="8401050" cy="590931"/>
          </a:xfr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0"/>
              </a:spcBef>
              <a:buClr>
                <a:srgbClr val="000000"/>
              </a:buClr>
            </a:pPr>
            <a:r>
              <a:rPr lang="en-US"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Verdana" panose="020B0604030504040204" pitchFamily="34" charset="0"/>
                <a:cs typeface="Arial" pitchFamily="34" charset="0"/>
                <a:sym typeface="Arial"/>
              </a:rPr>
              <a:t>Questions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14300" y="457200"/>
          <a:ext cx="8894031"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AEB27D1-DA75-4DA2-85C4-65CA9340B4C8}"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4400" dirty="0"/>
          </a:p>
          <a:p>
            <a:pPr algn="ctr">
              <a:buNone/>
            </a:pPr>
            <a:r>
              <a:rPr lang="en-US" sz="11500" dirty="0"/>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52400"/>
            <a:ext cx="8801100" cy="762000"/>
          </a:xfrm>
        </p:spPr>
        <p:txBody>
          <a:bodyPr vert="horz" lIns="91440" tIns="45720" rIns="91440" bIns="45720" rtlCol="0" anchor="ctr">
            <a:normAutofit/>
          </a:bodyPr>
          <a:lstStyle/>
          <a:p>
            <a:r>
              <a:rPr lang="en-US" sz="32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Notified  Voters- S60</a:t>
            </a:r>
            <a:r>
              <a:rPr lang="en-US" sz="32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sym typeface="Arial"/>
              </a:rPr>
              <a:t> (C) RPA’1951</a:t>
            </a:r>
            <a:r>
              <a:rPr lang="en-US" sz="32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mn-cs"/>
                <a:sym typeface="Arial"/>
              </a:rPr>
              <a:t>  </a:t>
            </a:r>
          </a:p>
        </p:txBody>
      </p:sp>
      <p:graphicFrame>
        <p:nvGraphicFramePr>
          <p:cNvPr id="5" name="Content Placeholder 4"/>
          <p:cNvGraphicFramePr>
            <a:graphicFrameLocks noGrp="1"/>
          </p:cNvGraphicFramePr>
          <p:nvPr>
            <p:ph idx="1"/>
          </p:nvPr>
        </p:nvGraphicFramePr>
        <p:xfrm>
          <a:off x="342900" y="990600"/>
          <a:ext cx="85725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914400" y="3124200"/>
            <a:ext cx="7543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r>
              <a:rPr lang="en-US" spc="-5" dirty="0">
                <a:latin typeface="Trebuchet MS"/>
                <a:cs typeface="Trebuchet MS"/>
              </a:rPr>
              <a:t>voting is </a:t>
            </a:r>
            <a:r>
              <a:rPr lang="en-US" dirty="0">
                <a:latin typeface="Trebuchet MS"/>
                <a:cs typeface="Trebuchet MS"/>
              </a:rPr>
              <a:t>done at </a:t>
            </a:r>
            <a:r>
              <a:rPr lang="en-US" spc="-5" dirty="0">
                <a:latin typeface="Trebuchet MS"/>
                <a:cs typeface="Trebuchet MS"/>
              </a:rPr>
              <a:t>their residences</a:t>
            </a:r>
            <a:r>
              <a:rPr lang="en-US" spc="-20" dirty="0">
                <a:latin typeface="Trebuchet MS"/>
                <a:cs typeface="Trebuchet MS"/>
              </a:rPr>
              <a:t> </a:t>
            </a:r>
            <a:r>
              <a:rPr lang="en-US" dirty="0">
                <a:latin typeface="Trebuchet MS"/>
                <a:cs typeface="Trebuchet MS"/>
              </a:rPr>
              <a:t>and </a:t>
            </a:r>
            <a:r>
              <a:rPr lang="en-US" spc="-5" dirty="0">
                <a:latin typeface="Trebuchet MS"/>
                <a:cs typeface="Trebuchet MS"/>
              </a:rPr>
              <a:t>marked</a:t>
            </a:r>
            <a:r>
              <a:rPr lang="en-US" spc="5" dirty="0">
                <a:latin typeface="Trebuchet MS"/>
                <a:cs typeface="Trebuchet MS"/>
              </a:rPr>
              <a:t> </a:t>
            </a:r>
            <a:r>
              <a:rPr lang="en-US" spc="-5" dirty="0">
                <a:latin typeface="Trebuchet MS"/>
                <a:cs typeface="Trebuchet MS"/>
              </a:rPr>
              <a:t>PB </a:t>
            </a:r>
            <a:r>
              <a:rPr lang="en-US" dirty="0">
                <a:latin typeface="Trebuchet MS"/>
                <a:cs typeface="Trebuchet MS"/>
              </a:rPr>
              <a:t>are </a:t>
            </a:r>
            <a:r>
              <a:rPr lang="en-US" spc="-5" dirty="0">
                <a:latin typeface="Trebuchet MS"/>
                <a:cs typeface="Trebuchet MS"/>
              </a:rPr>
              <a:t>collected from their residencies, This will be calling as Home Voting</a:t>
            </a:r>
            <a:endParaRPr lang="en-IN" dirty="0"/>
          </a:p>
        </p:txBody>
      </p:sp>
      <p:sp>
        <p:nvSpPr>
          <p:cNvPr id="9" name="TextBox 8"/>
          <p:cNvSpPr txBox="1"/>
          <p:nvPr/>
        </p:nvSpPr>
        <p:spPr>
          <a:xfrm>
            <a:off x="990600" y="4724400"/>
            <a:ext cx="73152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r>
              <a:rPr lang="en-US" sz="2000" spc="-5" dirty="0">
                <a:latin typeface="Trebuchet MS"/>
                <a:cs typeface="Trebuchet MS"/>
              </a:rPr>
              <a:t>voting is </a:t>
            </a:r>
            <a:r>
              <a:rPr lang="en-US" sz="2000" dirty="0">
                <a:latin typeface="Trebuchet MS"/>
                <a:cs typeface="Trebuchet MS"/>
              </a:rPr>
              <a:t>done at </a:t>
            </a:r>
            <a:r>
              <a:rPr lang="en-US" sz="2000" dirty="0" smtClean="0">
                <a:latin typeface="Trebuchet MS"/>
                <a:cs typeface="Trebuchet MS"/>
              </a:rPr>
              <a:t>Postal Voting Center(PVC).</a:t>
            </a:r>
            <a:endParaRPr lang="en-US" sz="2000" dirty="0">
              <a:latin typeface="Trebuchet MS"/>
              <a:cs typeface="Trebuchet M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28600" y="838200"/>
            <a:ext cx="8915400" cy="5791200"/>
          </a:xfrm>
        </p:spPr>
        <p:txBody>
          <a:bodyPr>
            <a:noAutofit/>
          </a:bodyPr>
          <a:lstStyle/>
          <a:p>
            <a:r>
              <a:rPr lang="en-IN" sz="2400" i="1" dirty="0"/>
              <a:t>Service voters have been provided the facility to vote either through proxy or through </a:t>
            </a:r>
            <a:r>
              <a:rPr lang="en-IN" sz="2400" i="1" dirty="0" err="1">
                <a:solidFill>
                  <a:srgbClr val="FF0000"/>
                </a:solidFill>
              </a:rPr>
              <a:t>et</a:t>
            </a:r>
            <a:r>
              <a:rPr lang="en-IN" sz="2400" i="1" dirty="0" err="1"/>
              <a:t>PBS</a:t>
            </a:r>
            <a:r>
              <a:rPr lang="en-IN" sz="2400" i="1" dirty="0"/>
              <a:t>.</a:t>
            </a:r>
          </a:p>
          <a:p>
            <a:r>
              <a:rPr lang="en-IN" sz="2400" i="1" dirty="0">
                <a:solidFill>
                  <a:srgbClr val="FF0000"/>
                </a:solidFill>
              </a:rPr>
              <a:t>Proxy Voters- </a:t>
            </a:r>
          </a:p>
          <a:p>
            <a:pPr lvl="1">
              <a:buFont typeface="Arial" pitchFamily="34" charset="0"/>
              <a:buChar char="•"/>
            </a:pPr>
            <a:r>
              <a:rPr lang="en-IN" sz="2400" dirty="0"/>
              <a:t>Should be at least 18 yrs of age &amp; from the same AC.</a:t>
            </a:r>
          </a:p>
          <a:p>
            <a:pPr lvl="1">
              <a:buFont typeface="Arial" pitchFamily="34" charset="0"/>
              <a:buChar char="•"/>
            </a:pPr>
            <a:r>
              <a:rPr lang="en-IN" sz="2400" dirty="0"/>
              <a:t>Shall not be disqualified as an elector.</a:t>
            </a:r>
          </a:p>
          <a:p>
            <a:pPr lvl="1">
              <a:buFont typeface="Arial" pitchFamily="34" charset="0"/>
              <a:buChar char="•"/>
            </a:pPr>
            <a:r>
              <a:rPr lang="en-IN" sz="2400" dirty="0">
                <a:solidFill>
                  <a:srgbClr val="FF0000"/>
                </a:solidFill>
              </a:rPr>
              <a:t>Appointment in </a:t>
            </a:r>
            <a:r>
              <a:rPr lang="en-IN" sz="2400" b="1" dirty="0">
                <a:solidFill>
                  <a:srgbClr val="FF0000"/>
                </a:solidFill>
              </a:rPr>
              <a:t>13/F</a:t>
            </a:r>
            <a:r>
              <a:rPr lang="en-IN" sz="2400" dirty="0">
                <a:solidFill>
                  <a:srgbClr val="FF0000"/>
                </a:solidFill>
              </a:rPr>
              <a:t> and to be reached to RO before last date of nomination.</a:t>
            </a:r>
          </a:p>
          <a:p>
            <a:pPr lvl="1">
              <a:buFont typeface="Arial" pitchFamily="34" charset="0"/>
              <a:buChar char="•"/>
            </a:pPr>
            <a:r>
              <a:rPr lang="en-IN" sz="2400" dirty="0"/>
              <a:t>Will be valid unless &amp; until revoked in form </a:t>
            </a:r>
            <a:r>
              <a:rPr lang="en-IN" sz="2400" b="1" dirty="0"/>
              <a:t>13/G</a:t>
            </a:r>
            <a:r>
              <a:rPr lang="en-IN" sz="2400" dirty="0"/>
              <a:t> or the proxy dies</a:t>
            </a:r>
            <a:r>
              <a:rPr lang="en-US" altLang="en-IN" sz="2400" dirty="0"/>
              <a:t> or the service voter retires.</a:t>
            </a:r>
          </a:p>
          <a:p>
            <a:r>
              <a:rPr lang="en-US" sz="2000" dirty="0">
                <a:solidFill>
                  <a:srgbClr val="FF0000"/>
                </a:solidFill>
              </a:rPr>
              <a:t>RO will </a:t>
            </a:r>
            <a:r>
              <a:rPr lang="en-US" sz="2000" b="1" dirty="0">
                <a:solidFill>
                  <a:srgbClr val="FF0000"/>
                </a:solidFill>
              </a:rPr>
              <a:t>prepare a list of CSV and Proxy </a:t>
            </a:r>
            <a:r>
              <a:rPr lang="en-US" sz="2000" dirty="0">
                <a:solidFill>
                  <a:srgbClr val="FF0000"/>
                </a:solidFill>
              </a:rPr>
              <a:t>with address just </a:t>
            </a:r>
            <a:r>
              <a:rPr lang="en-US" sz="2000" b="1" dirty="0">
                <a:solidFill>
                  <a:srgbClr val="FF0000"/>
                </a:solidFill>
              </a:rPr>
              <a:t>after the last day of nomination </a:t>
            </a:r>
            <a:r>
              <a:rPr lang="en-US" sz="2000" dirty="0">
                <a:solidFill>
                  <a:srgbClr val="FF0000"/>
                </a:solidFill>
              </a:rPr>
              <a:t>and will </a:t>
            </a:r>
            <a:r>
              <a:rPr lang="en-US" sz="2000" b="1" dirty="0">
                <a:solidFill>
                  <a:srgbClr val="FF0000"/>
                </a:solidFill>
              </a:rPr>
              <a:t>add it to electoral roll </a:t>
            </a:r>
            <a:r>
              <a:rPr lang="en-US" sz="2000" dirty="0">
                <a:solidFill>
                  <a:srgbClr val="FF0000"/>
                </a:solidFill>
              </a:rPr>
              <a:t>to be used during poll.</a:t>
            </a:r>
            <a:endParaRPr lang="en-IN" sz="2800" dirty="0">
              <a:solidFill>
                <a:srgbClr val="FF0000"/>
              </a:solidFill>
            </a:endParaRPr>
          </a:p>
          <a:p>
            <a:pPr>
              <a:lnSpc>
                <a:spcPct val="150000"/>
              </a:lnSpc>
            </a:pPr>
            <a:r>
              <a:rPr lang="en-IN" sz="2400" b="1" dirty="0">
                <a:solidFill>
                  <a:srgbClr val="FF0000"/>
                </a:solidFill>
              </a:rPr>
              <a:t>CSV</a:t>
            </a:r>
            <a:r>
              <a:rPr lang="en-IN" sz="2400" dirty="0">
                <a:solidFill>
                  <a:srgbClr val="FF0000"/>
                </a:solidFill>
              </a:rPr>
              <a:t> should be marked in </a:t>
            </a:r>
            <a:r>
              <a:rPr lang="en-IN" sz="2400" b="1" dirty="0">
                <a:solidFill>
                  <a:srgbClr val="FF0000"/>
                </a:solidFill>
              </a:rPr>
              <a:t>ER</a:t>
            </a:r>
            <a:r>
              <a:rPr lang="en-IN" sz="2400" dirty="0">
                <a:solidFill>
                  <a:srgbClr val="FF0000"/>
                </a:solidFill>
              </a:rPr>
              <a:t> against the name of that service voter. </a:t>
            </a:r>
          </a:p>
          <a:p>
            <a:endParaRPr lang="en-US" sz="2400" dirty="0"/>
          </a:p>
        </p:txBody>
      </p:sp>
      <p:sp>
        <p:nvSpPr>
          <p:cNvPr id="4" name="Slide Number Placeholder 3"/>
          <p:cNvSpPr>
            <a:spLocks noGrp="1"/>
          </p:cNvSpPr>
          <p:nvPr>
            <p:ph type="sldNum" sz="quarter" idx="12"/>
          </p:nvPr>
        </p:nvSpPr>
        <p:spPr/>
        <p:txBody>
          <a:bodyPr/>
          <a:lstStyle/>
          <a:p>
            <a:fld id="{BAEB27D1-DA75-4DA2-85C4-65CA9340B4C8}" type="slidenum">
              <a:rPr lang="en-US" smtClean="0"/>
              <a:pPr/>
              <a:t>9</a:t>
            </a:fld>
            <a:endParaRPr lang="en-US"/>
          </a:p>
        </p:txBody>
      </p:sp>
      <p:sp>
        <p:nvSpPr>
          <p:cNvPr id="8" name="Title 1"/>
          <p:cNvSpPr txBox="1">
            <a:spLocks/>
          </p:cNvSpPr>
          <p:nvPr/>
        </p:nvSpPr>
        <p:spPr>
          <a:xfrm>
            <a:off x="228600" y="152401"/>
            <a:ext cx="8686800" cy="646331"/>
          </a:xfrm>
          <a:prstGeom prst="rect">
            <a:avLst/>
          </a:prstGeo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1200" cap="none" spc="0" normalizeH="0" baseline="0" noProof="0" dirty="0" smtClean="0">
                <a:ln w="18415" cmpd="sng">
                  <a:solidFill>
                    <a:srgbClr val="FFFFFF"/>
                  </a:solidFill>
                  <a:prstDash val="solid"/>
                </a:ln>
                <a:solidFill>
                  <a:srgbClr val="C00000"/>
                </a:solidFill>
                <a:effectLst>
                  <a:outerShdw blurRad="63500" dir="3600000" algn="tl" rotWithShape="0">
                    <a:srgbClr val="000000">
                      <a:alpha val="70000"/>
                    </a:srgbClr>
                  </a:outerShdw>
                </a:effectLst>
                <a:uLnTx/>
                <a:uFillTx/>
                <a:latin typeface="Arial" pitchFamily="34" charset="0"/>
                <a:ea typeface="Verdana" panose="020B0604030504040204" pitchFamily="34" charset="0"/>
                <a:cs typeface="Arial" pitchFamily="34" charset="0"/>
                <a:sym typeface="Arial"/>
              </a:rPr>
              <a:t>CSV / PROXY VOTING</a:t>
            </a:r>
            <a:endParaRPr kumimoji="0" lang="en-US" sz="3600" b="1" i="0" u="none" strike="noStrike" kern="1200" cap="none" spc="0" normalizeH="0" baseline="0" noProof="0" dirty="0">
              <a:ln w="18415" cmpd="sng">
                <a:solidFill>
                  <a:srgbClr val="FFFFFF"/>
                </a:solidFill>
                <a:prstDash val="solid"/>
              </a:ln>
              <a:solidFill>
                <a:srgbClr val="C00000"/>
              </a:solidFill>
              <a:effectLst>
                <a:outerShdw blurRad="63500" dir="3600000" algn="tl" rotWithShape="0">
                  <a:srgbClr val="000000">
                    <a:alpha val="70000"/>
                  </a:srgbClr>
                </a:outerShdw>
              </a:effectLst>
              <a:uLnTx/>
              <a:uFillTx/>
              <a:latin typeface="Arial" pitchFamily="34" charset="0"/>
              <a:ea typeface="Verdana" panose="020B0604030504040204" pitchFamily="34" charset="0"/>
              <a:cs typeface="Arial"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p14:dur="10">
        <p:sndAc>
          <p:endSnd/>
        </p:sndAc>
      </p:transition>
    </mc:Choice>
    <mc:Fallback xmlns="">
      <p:transition>
        <p:sndAc>
          <p:endSnd/>
        </p:sndAc>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2E86AB"/>
      </a:accent1>
      <a:accent2>
        <a:srgbClr val="A23B72"/>
      </a:accent2>
      <a:accent3>
        <a:srgbClr val="F18F01"/>
      </a:accent3>
      <a:accent4>
        <a:srgbClr val="C73E1D"/>
      </a:accent4>
      <a:accent5>
        <a:srgbClr val="3B1F2B"/>
      </a:accent5>
      <a:accent6>
        <a:srgbClr val="A5A5A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3097</TotalTime>
  <Words>7152</Words>
  <Application>Microsoft Office PowerPoint</Application>
  <PresentationFormat>On-screen Show (4:3)</PresentationFormat>
  <Paragraphs>745</Paragraphs>
  <Slides>73</Slides>
  <Notes>9</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73</vt:i4>
      </vt:variant>
    </vt:vector>
  </HeadingPairs>
  <TitlesOfParts>
    <vt:vector size="95" baseType="lpstr">
      <vt:lpstr>Aparajita</vt:lpstr>
      <vt:lpstr>Arial</vt:lpstr>
      <vt:lpstr>Arial Black</vt:lpstr>
      <vt:lpstr>Avenir</vt:lpstr>
      <vt:lpstr>Bahnschrift Condensed</vt:lpstr>
      <vt:lpstr>Book Antiqua</vt:lpstr>
      <vt:lpstr>Calibri</vt:lpstr>
      <vt:lpstr>Calisto MT</vt:lpstr>
      <vt:lpstr>Cambria</vt:lpstr>
      <vt:lpstr>Century Gothic</vt:lpstr>
      <vt:lpstr>CenturyGothic,Bold</vt:lpstr>
      <vt:lpstr>Copperplate Gothic Bold</vt:lpstr>
      <vt:lpstr>Mangal</vt:lpstr>
      <vt:lpstr>MS Mincho</vt:lpstr>
      <vt:lpstr>Tahoma</vt:lpstr>
      <vt:lpstr>Times New Roman</vt:lpstr>
      <vt:lpstr>Trebuchet MS</vt:lpstr>
      <vt:lpstr>Verdana</vt:lpstr>
      <vt:lpstr>Wingdings</vt:lpstr>
      <vt:lpstr>Wingdings 2</vt:lpstr>
      <vt:lpstr>Yu Mincho</vt:lpstr>
      <vt:lpstr>1_Office Theme</vt:lpstr>
      <vt:lpstr>  Service Voter and Special Voter –  Sec. 20 of the R. P. Act, 1950    Special procedure for voting by certain classes of persons –  Sec. 60 of the R. P. Act., 1951    Operative portions –  Rules 17 to 27Q of the Conduct of Elections Rules, 1961   </vt:lpstr>
      <vt:lpstr>PB/ETPB : ENTITLED CATEGORIES OF ELECTORS</vt:lpstr>
      <vt:lpstr>SERVICE  VOTERs</vt:lpstr>
      <vt:lpstr>SPECIAL VOTERs – 20 (4) RPA’1950</vt:lpstr>
      <vt:lpstr>ELECTORS SUBJECTED TO PREVENTIVE DETENTION</vt:lpstr>
      <vt:lpstr>PowerPoint Presentation</vt:lpstr>
      <vt:lpstr>If on duty in a constituency other than  the constituency where they are  enrolled as a voters.</vt:lpstr>
      <vt:lpstr>Notified  Voters- S60 (C) RPA’1951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FORMAT OF PB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DISPATCH OF PB (GENERAL INSTRUCTION) </vt:lpstr>
      <vt:lpstr>MARKED COPY</vt:lpstr>
      <vt:lpstr>ISSUE OF EDC TO VOTER ON ELECTION DUTY</vt:lpstr>
      <vt:lpstr>PowerPoint Presentation</vt:lpstr>
      <vt:lpstr>Voters on Election Duty - Issue of PB – eligibility – printing – application – database - Facilitation Centre - Drop Box  - design thereof – Sorting AC-wise – presence of representatives of candidates - Account Register – sealing in envelopes and dispatch to 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OF POSTAL DEPT</vt:lpstr>
      <vt:lpstr>ROLE OF  S.P. </vt:lpstr>
      <vt:lpstr>PowerPoint Presentation</vt:lpstr>
      <vt:lpstr>NOTIFIED  VOTERS- Sec.60 (C) RPA’1951  </vt:lpstr>
      <vt:lpstr>PROCESS FOR APPLYING FOR PB BY AVS</vt:lpstr>
      <vt:lpstr>PowerPoint Presentation</vt:lpstr>
      <vt:lpstr>DISTRIBUTION OF FORM 12D BY BLO</vt:lpstr>
      <vt:lpstr>contd.</vt:lpstr>
      <vt:lpstr>contd.</vt:lpstr>
      <vt:lpstr>POSTAL BALLOT FOR AV </vt:lpstr>
      <vt:lpstr>AVES- ABSENTEE VOTER FROM ESSENTIAL SERVICE</vt:lpstr>
      <vt:lpstr>POSTAL VOTING CENTER [ PVC]</vt:lpstr>
      <vt:lpstr>GUIDELINES FOR VOTING THROUGH PB BY AVES</vt:lpstr>
      <vt:lpstr>GUIDELINES FOR VOTING THROUGH PB BY AVES</vt:lpstr>
      <vt:lpstr>GUIDELINES FOR VOTING THROUGH PB BY AVES</vt:lpstr>
      <vt:lpstr>GUIDELINES FOR VOTING THROUGH PB BY AVES</vt:lpstr>
      <vt:lpstr>PowerPoint Presentation</vt:lpstr>
      <vt:lpstr>PowerPoint Presentation</vt:lpstr>
      <vt:lpstr>SERVICE VOTERS - ETPB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Postal Ballot</dc:title>
  <dc:creator>ECI</dc:creator>
  <cp:lastModifiedBy>Election</cp:lastModifiedBy>
  <cp:revision>275</cp:revision>
  <cp:lastPrinted>2023-12-18T13:32:47Z</cp:lastPrinted>
  <dcterms:created xsi:type="dcterms:W3CDTF">2006-08-16T00:00:00Z</dcterms:created>
  <dcterms:modified xsi:type="dcterms:W3CDTF">2024-02-23T14:57:01Z</dcterms:modified>
</cp:coreProperties>
</file>